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66" r:id="rId4"/>
    <p:sldId id="267" r:id="rId5"/>
    <p:sldId id="268" r:id="rId6"/>
    <p:sldId id="269" r:id="rId7"/>
    <p:sldId id="270" r:id="rId8"/>
    <p:sldId id="271" r:id="rId9"/>
    <p:sldId id="264" r:id="rId10"/>
    <p:sldId id="257" r:id="rId11"/>
    <p:sldId id="272" r:id="rId12"/>
    <p:sldId id="258" r:id="rId13"/>
    <p:sldId id="259" r:id="rId14"/>
    <p:sldId id="260" r:id="rId15"/>
    <p:sldId id="261" r:id="rId16"/>
    <p:sldId id="262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6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524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8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91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10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364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22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42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21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43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56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437DD-9E33-4C1E-8B9A-83BF1711F734}" type="datetimeFigureOut">
              <a:rPr lang="ko-KR" altLang="en-US" smtClean="0"/>
              <a:t>2021-06-02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13AB-7A4B-4443-81EB-EABA9F96CE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7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8"/>
          <p:cNvSpPr txBox="1">
            <a:spLocks noChangeArrowheads="1"/>
          </p:cNvSpPr>
          <p:nvPr/>
        </p:nvSpPr>
        <p:spPr bwMode="auto">
          <a:xfrm>
            <a:off x="2901107" y="2830694"/>
            <a:ext cx="6457206" cy="46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1" rIns="91424" bIns="45711">
            <a:spAutoFit/>
          </a:bodyPr>
          <a:lstStyle/>
          <a:p>
            <a:pPr algn="ctr" eaLnBrk="0" latinLnBrk="1" hangingPunct="0"/>
            <a:r>
              <a:rPr lang="ko-KR" altLang="en-US" sz="2400" b="1" u="sng" dirty="0">
                <a:latin typeface="맑은 고딕" panose="020B0503020000020004" pitchFamily="50" charset="-127"/>
              </a:rPr>
              <a:t>비대면 채촌 수정 및 오류 사항 점검 내역</a:t>
            </a: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59D330F-6BD1-449A-96CB-EE8D1E6B46E1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0006013" y="5614988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2021.06.01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869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8"/>
          <p:cNvSpPr txBox="1">
            <a:spLocks noChangeArrowheads="1"/>
          </p:cNvSpPr>
          <p:nvPr/>
        </p:nvSpPr>
        <p:spPr bwMode="auto">
          <a:xfrm>
            <a:off x="4758482" y="1373369"/>
            <a:ext cx="2633663" cy="46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>
            <a:spAutoFit/>
          </a:bodyPr>
          <a:lstStyle/>
          <a:p>
            <a:pPr algn="ctr" eaLnBrk="0" latinLnBrk="1" hangingPunct="0"/>
            <a:r>
              <a:rPr lang="ko-KR" altLang="en-US" sz="2400" b="1" u="sng" dirty="0">
                <a:latin typeface="맑은 고딕" panose="020B0503020000020004" pitchFamily="50" charset="-127"/>
              </a:rPr>
              <a:t>목   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3712" y="2254462"/>
            <a:ext cx="504056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latin typeface="맑은 고딕" panose="020B0503020000020004" pitchFamily="50" charset="-127"/>
              </a:rPr>
              <a:t>본사</a:t>
            </a:r>
          </a:p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</a:rPr>
              <a:t>대리점</a:t>
            </a:r>
            <a:endParaRPr lang="en-US" altLang="ko-KR" sz="2000" b="1" dirty="0">
              <a:solidFill>
                <a:schemeClr val="bg1">
                  <a:lumMod val="85000"/>
                </a:schemeClr>
              </a:solidFill>
              <a:latin typeface="맑은 고딕" panose="020B0503020000020004" pitchFamily="50" charset="-127"/>
            </a:endParaRPr>
          </a:p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</a:rPr>
              <a:t>학생</a:t>
            </a: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59D330F-6BD1-449A-96CB-EE8D1E6B46E1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338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083843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 err="1"/>
                        <a:t>품목등록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개별 등록 시 품목 코드</a:t>
                      </a:r>
                      <a:r>
                        <a:rPr lang="ko-KR" altLang="en-US" sz="1050" baseline="0" dirty="0"/>
                        <a:t> 중복 메시지 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코드 </a:t>
                      </a: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중복시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품목등록 정보에는 조회 안됨</a:t>
                      </a:r>
                      <a:r>
                        <a:rPr lang="en-US" altLang="ko-KR" sz="1050" baseline="0" dirty="0"/>
                        <a:t>. 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품목명검색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사이즈표 업로드 항목 표시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스크롤 처리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품목 낱개 등록 시 보여지지  않는 문제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: </a:t>
                      </a:r>
                      <a:r>
                        <a:rPr lang="ko-KR" altLang="en-US" sz="1050" baseline="0" dirty="0" err="1"/>
                        <a:t>품목이미지</a:t>
                      </a:r>
                      <a:r>
                        <a:rPr lang="ko-KR" altLang="en-US" sz="1050" baseline="0" dirty="0"/>
                        <a:t> 등록에서는 조회됨</a:t>
                      </a:r>
                      <a:r>
                        <a:rPr lang="en-US" altLang="ko-KR" sz="1050" baseline="0" dirty="0"/>
                        <a:t>. 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-----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: </a:t>
                      </a:r>
                      <a:r>
                        <a:rPr lang="ko-KR" altLang="en-US" sz="1050" baseline="0" dirty="0" err="1"/>
                        <a:t>품목코드</a:t>
                      </a:r>
                      <a:r>
                        <a:rPr lang="ko-KR" altLang="en-US" sz="1050" baseline="0" dirty="0"/>
                        <a:t> 대소문자 구분 </a:t>
                      </a: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/>
                        <a:t>대문자 등록</a:t>
                      </a:r>
                      <a:r>
                        <a:rPr lang="en-US" altLang="ko-KR" sz="1050" baseline="0" dirty="0"/>
                        <a:t>) 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(?)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1.1 </a:t>
            </a:r>
            <a:r>
              <a:rPr lang="ko-KR" altLang="en-US" sz="1600" b="1" dirty="0" err="1">
                <a:latin typeface="맑은 고딕" panose="020B0503020000020004" pitchFamily="50" charset="-127"/>
              </a:rPr>
              <a:t>품목등록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  <a:r>
              <a:rPr lang="ko-KR" altLang="en-US" sz="1600" b="1" dirty="0">
                <a:latin typeface="맑은 고딕" panose="020B0503020000020004" pitchFamily="50" charset="-127"/>
              </a:rPr>
              <a:t> 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0" y="1496722"/>
            <a:ext cx="4044054" cy="130988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940" y="1303804"/>
            <a:ext cx="2324100" cy="126831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757" y="2967226"/>
            <a:ext cx="2152572" cy="2262607"/>
          </a:xfrm>
          <a:prstGeom prst="rect">
            <a:avLst/>
          </a:prstGeom>
        </p:spPr>
      </p:pic>
      <p:cxnSp>
        <p:nvCxnSpPr>
          <p:cNvPr id="13" name="직선 화살표 연결선 12"/>
          <p:cNvCxnSpPr/>
          <p:nvPr/>
        </p:nvCxnSpPr>
        <p:spPr>
          <a:xfrm flipV="1">
            <a:off x="4803032" y="1937961"/>
            <a:ext cx="590419" cy="462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17"/>
          <p:cNvSpPr/>
          <p:nvPr/>
        </p:nvSpPr>
        <p:spPr>
          <a:xfrm>
            <a:off x="490335" y="1412696"/>
            <a:ext cx="867769" cy="362722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cxnSp>
        <p:nvCxnSpPr>
          <p:cNvPr id="19" name="직선 화살표 연결선 18"/>
          <p:cNvCxnSpPr>
            <a:stCxn id="18" idx="3"/>
            <a:endCxn id="12" idx="0"/>
          </p:cNvCxnSpPr>
          <p:nvPr/>
        </p:nvCxnSpPr>
        <p:spPr>
          <a:xfrm>
            <a:off x="1358104" y="1594057"/>
            <a:ext cx="5866939" cy="137316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236" y="3583663"/>
            <a:ext cx="2665381" cy="128402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152" y="3769221"/>
            <a:ext cx="2345352" cy="2542376"/>
          </a:xfrm>
          <a:prstGeom prst="rect">
            <a:avLst/>
          </a:prstGeom>
        </p:spPr>
      </p:pic>
      <p:cxnSp>
        <p:nvCxnSpPr>
          <p:cNvPr id="23" name="직선 화살표 연결선 22"/>
          <p:cNvCxnSpPr>
            <a:endCxn id="22" idx="1"/>
          </p:cNvCxnSpPr>
          <p:nvPr/>
        </p:nvCxnSpPr>
        <p:spPr>
          <a:xfrm>
            <a:off x="1240829" y="3608601"/>
            <a:ext cx="2144323" cy="1431808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25"/>
          <p:cNvSpPr/>
          <p:nvPr/>
        </p:nvSpPr>
        <p:spPr>
          <a:xfrm>
            <a:off x="373060" y="3436410"/>
            <a:ext cx="867769" cy="362722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060" y="5262796"/>
            <a:ext cx="2708156" cy="719993"/>
          </a:xfrm>
          <a:prstGeom prst="rect">
            <a:avLst/>
          </a:prstGeom>
        </p:spPr>
      </p:pic>
      <p:sp>
        <p:nvSpPr>
          <p:cNvPr id="30" name="모서리가 둥근 직사각형 29"/>
          <p:cNvSpPr/>
          <p:nvPr/>
        </p:nvSpPr>
        <p:spPr>
          <a:xfrm>
            <a:off x="464500" y="5283772"/>
            <a:ext cx="661234" cy="69620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4676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460661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 err="1"/>
                        <a:t>대리점등록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코드명 </a:t>
                      </a:r>
                      <a:r>
                        <a:rPr lang="en-US" altLang="ko-KR" sz="1050" dirty="0"/>
                        <a:t>-&gt;</a:t>
                      </a:r>
                      <a:r>
                        <a:rPr lang="en-US" altLang="ko-KR" sz="105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1050" dirty="0" err="1">
                          <a:sym typeface="Wingdings" panose="05000000000000000000" pitchFamily="2" charset="2"/>
                        </a:rPr>
                        <a:t>대리점코드</a:t>
                      </a:r>
                      <a:r>
                        <a:rPr lang="ko-KR" altLang="en-US" sz="1050" dirty="0">
                          <a:sym typeface="Wingdings" panose="05000000000000000000" pitchFamily="2" charset="2"/>
                        </a:rPr>
                        <a:t> 수정</a:t>
                      </a:r>
                      <a:r>
                        <a:rPr lang="en-US" altLang="ko-KR" sz="1050" dirty="0"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 : 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코드    </a:t>
                      </a: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1050" baseline="0" dirty="0" err="1">
                          <a:sym typeface="Wingdings" panose="05000000000000000000" pitchFamily="2" charset="2"/>
                        </a:rPr>
                        <a:t>대리점코드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 수정</a:t>
                      </a: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 : </a:t>
                      </a:r>
                      <a:r>
                        <a:rPr lang="ko-KR" altLang="en-US" sz="1050" baseline="0" dirty="0" err="1">
                          <a:sym typeface="Wingdings" panose="05000000000000000000" pitchFamily="2" charset="2"/>
                        </a:rPr>
                        <a:t>지점명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대리점명 수정</a:t>
                      </a:r>
                      <a:endParaRPr lang="en-US" altLang="ko-KR" sz="1050" baseline="0" dirty="0">
                        <a:sym typeface="Wingdings" panose="05000000000000000000" pitchFamily="2" charset="2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명칭수정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특정 내역 검색 후 전체 조회가 안됨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팝업창을</a:t>
                      </a:r>
                      <a:r>
                        <a:rPr lang="ko-KR" altLang="en-US" sz="1050" baseline="0" dirty="0"/>
                        <a:t> 닫은 후 조회 시에도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/>
                        <a:t> 기존 정보만 조회됨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1.2 </a:t>
            </a:r>
            <a:r>
              <a:rPr lang="ko-KR" altLang="en-US" sz="1600" b="1" dirty="0" err="1">
                <a:latin typeface="맑은 고딕" panose="020B0503020000020004" pitchFamily="50" charset="-127"/>
              </a:rPr>
              <a:t>대리점등록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0" y="1465140"/>
            <a:ext cx="2676029" cy="111688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338" y="1442280"/>
            <a:ext cx="1899872" cy="882909"/>
          </a:xfrm>
          <a:prstGeom prst="rect">
            <a:avLst/>
          </a:prstGeom>
        </p:spPr>
      </p:pic>
      <p:cxnSp>
        <p:nvCxnSpPr>
          <p:cNvPr id="20" name="직선 화살표 연결선 19"/>
          <p:cNvCxnSpPr/>
          <p:nvPr/>
        </p:nvCxnSpPr>
        <p:spPr>
          <a:xfrm flipV="1">
            <a:off x="3117669" y="1871785"/>
            <a:ext cx="590419" cy="462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모서리가 둥근 직사각형 23"/>
          <p:cNvSpPr/>
          <p:nvPr/>
        </p:nvSpPr>
        <p:spPr>
          <a:xfrm>
            <a:off x="373060" y="1407444"/>
            <a:ext cx="975360" cy="198119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0" y="3362851"/>
            <a:ext cx="3373511" cy="1200043"/>
          </a:xfrm>
          <a:prstGeom prst="rect">
            <a:avLst/>
          </a:prstGeom>
        </p:spPr>
      </p:pic>
      <p:cxnSp>
        <p:nvCxnSpPr>
          <p:cNvPr id="27" name="직선 화살표 연결선 26"/>
          <p:cNvCxnSpPr/>
          <p:nvPr/>
        </p:nvCxnSpPr>
        <p:spPr>
          <a:xfrm flipH="1">
            <a:off x="556259" y="1622346"/>
            <a:ext cx="7620" cy="211836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973" y="2927542"/>
            <a:ext cx="3566159" cy="1459122"/>
          </a:xfrm>
          <a:prstGeom prst="rect">
            <a:avLst/>
          </a:prstGeom>
        </p:spPr>
      </p:pic>
      <p:cxnSp>
        <p:nvCxnSpPr>
          <p:cNvPr id="31" name="직선 화살표 연결선 30"/>
          <p:cNvCxnSpPr/>
          <p:nvPr/>
        </p:nvCxnSpPr>
        <p:spPr>
          <a:xfrm flipV="1">
            <a:off x="3764272" y="3346641"/>
            <a:ext cx="579120" cy="79710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212" y="4573461"/>
            <a:ext cx="3729643" cy="1158240"/>
          </a:xfrm>
          <a:prstGeom prst="rect">
            <a:avLst/>
          </a:prstGeom>
        </p:spPr>
      </p:pic>
      <p:cxnSp>
        <p:nvCxnSpPr>
          <p:cNvPr id="33" name="직선 화살표 연결선 32"/>
          <p:cNvCxnSpPr/>
          <p:nvPr/>
        </p:nvCxnSpPr>
        <p:spPr>
          <a:xfrm>
            <a:off x="3764272" y="4177221"/>
            <a:ext cx="571500" cy="78486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5707372" y="3764753"/>
            <a:ext cx="975360" cy="198119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294952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151736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S</a:t>
                      </a:r>
                      <a:r>
                        <a:rPr lang="ko-KR" altLang="en-US" sz="1050" dirty="0"/>
                        <a:t>라인 </a:t>
                      </a:r>
                      <a:r>
                        <a:rPr lang="ko-KR" altLang="en-US" sz="1050" dirty="0" err="1"/>
                        <a:t>학교등록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특정 내역 검색 후 전체 조회가 안됨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팝업창을</a:t>
                      </a:r>
                      <a:r>
                        <a:rPr lang="ko-KR" altLang="en-US" sz="1050" baseline="0" dirty="0"/>
                        <a:t> 닫은 후 조회 시에도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 </a:t>
                      </a:r>
                      <a:r>
                        <a:rPr lang="ko-KR" altLang="en-US" sz="1050" baseline="0" dirty="0"/>
                        <a:t>기존 정보만 조회됨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1.3 S</a:t>
            </a:r>
            <a:r>
              <a:rPr lang="ko-KR" altLang="en-US" sz="1600" b="1" dirty="0">
                <a:latin typeface="맑은 고딕" panose="020B0503020000020004" pitchFamily="50" charset="-127"/>
              </a:rPr>
              <a:t>라인 </a:t>
            </a:r>
            <a:r>
              <a:rPr lang="ko-KR" altLang="en-US" sz="1600" b="1" dirty="0" err="1">
                <a:latin typeface="맑은 고딕" panose="020B0503020000020004" pitchFamily="50" charset="-127"/>
              </a:rPr>
              <a:t>학교등록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72" y="1627604"/>
            <a:ext cx="3025140" cy="1589788"/>
          </a:xfrm>
          <a:prstGeom prst="rect">
            <a:avLst/>
          </a:prstGeom>
        </p:spPr>
      </p:pic>
      <p:cxnSp>
        <p:nvCxnSpPr>
          <p:cNvPr id="18" name="직선 화살표 연결선 17"/>
          <p:cNvCxnSpPr/>
          <p:nvPr/>
        </p:nvCxnSpPr>
        <p:spPr>
          <a:xfrm flipV="1">
            <a:off x="3377291" y="1879063"/>
            <a:ext cx="579120" cy="79710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3377291" y="2709643"/>
            <a:ext cx="571500" cy="78486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092" y="1292324"/>
            <a:ext cx="3634740" cy="109518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091" y="2671543"/>
            <a:ext cx="3634740" cy="109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0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70699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 err="1"/>
                        <a:t>품목이미지</a:t>
                      </a:r>
                      <a:r>
                        <a:rPr lang="ko-KR" altLang="en-US" sz="1050" dirty="0"/>
                        <a:t> 등록</a:t>
                      </a:r>
                      <a:r>
                        <a:rPr lang="en-US" altLang="ko-KR" sz="1050" dirty="0"/>
                        <a:t>.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이미지 등록 안하고 등록 버튼 </a:t>
                      </a:r>
                      <a:r>
                        <a:rPr lang="ko-KR" altLang="en-US" sz="1050" baseline="0" dirty="0" err="1"/>
                        <a:t>클릭시</a:t>
                      </a:r>
                      <a:r>
                        <a:rPr lang="ko-KR" altLang="en-US" sz="1050" baseline="0" dirty="0"/>
                        <a:t> 오류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이미지 등록 후 등록 버튼 </a:t>
                      </a:r>
                      <a:r>
                        <a:rPr lang="ko-KR" altLang="en-US" sz="1050" baseline="0" dirty="0" err="1"/>
                        <a:t>클릭시</a:t>
                      </a:r>
                      <a:r>
                        <a:rPr lang="ko-KR" altLang="en-US" sz="1050" baseline="0" dirty="0"/>
                        <a:t> 오류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팝업창에 검색조건이 없음</a:t>
                      </a:r>
                      <a:r>
                        <a:rPr lang="en-US" altLang="ko-KR" sz="1050" dirty="0"/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1.4 </a:t>
            </a:r>
            <a:r>
              <a:rPr lang="ko-KR" altLang="en-US" sz="1600" b="1" dirty="0" err="1">
                <a:latin typeface="맑은 고딕" panose="020B0503020000020004" pitchFamily="50" charset="-127"/>
              </a:rPr>
              <a:t>품목이미지</a:t>
            </a:r>
            <a:r>
              <a:rPr lang="ko-KR" altLang="en-US" sz="1600" b="1" dirty="0">
                <a:latin typeface="맑은 고딕" panose="020B0503020000020004" pitchFamily="50" charset="-127"/>
              </a:rPr>
              <a:t> 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0" y="1416994"/>
            <a:ext cx="2803390" cy="1303902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2694892" y="2012207"/>
            <a:ext cx="670559" cy="253199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cxnSp>
        <p:nvCxnSpPr>
          <p:cNvPr id="11" name="직선 화살표 연결선 10"/>
          <p:cNvCxnSpPr/>
          <p:nvPr/>
        </p:nvCxnSpPr>
        <p:spPr>
          <a:xfrm flipV="1">
            <a:off x="3457477" y="2116325"/>
            <a:ext cx="590419" cy="462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896" y="1320932"/>
            <a:ext cx="2997338" cy="138254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44" y="3054531"/>
            <a:ext cx="4264875" cy="2009357"/>
          </a:xfrm>
          <a:prstGeom prst="rect">
            <a:avLst/>
          </a:prstGeom>
        </p:spPr>
      </p:pic>
      <p:sp>
        <p:nvSpPr>
          <p:cNvPr id="14" name="모서리가 둥근 직사각형 13"/>
          <p:cNvSpPr/>
          <p:nvPr/>
        </p:nvSpPr>
        <p:spPr>
          <a:xfrm>
            <a:off x="1199445" y="3511907"/>
            <a:ext cx="1379220" cy="28194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855400" y="4057559"/>
            <a:ext cx="685800" cy="28194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cxnSp>
        <p:nvCxnSpPr>
          <p:cNvPr id="17" name="직선 화살표 연결선 16"/>
          <p:cNvCxnSpPr/>
          <p:nvPr/>
        </p:nvCxnSpPr>
        <p:spPr>
          <a:xfrm flipV="1">
            <a:off x="4584424" y="4193903"/>
            <a:ext cx="350520" cy="462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129" y="3507295"/>
            <a:ext cx="3080146" cy="137321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866" y="5156707"/>
            <a:ext cx="3825240" cy="960523"/>
          </a:xfrm>
          <a:prstGeom prst="rect">
            <a:avLst/>
          </a:prstGeom>
        </p:spPr>
      </p:pic>
      <p:sp>
        <p:nvSpPr>
          <p:cNvPr id="24" name="모서리가 둥근 직사각형 23"/>
          <p:cNvSpPr/>
          <p:nvPr/>
        </p:nvSpPr>
        <p:spPr>
          <a:xfrm>
            <a:off x="373060" y="3065607"/>
            <a:ext cx="1112520" cy="23622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487360" y="5307904"/>
            <a:ext cx="3124200" cy="21336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cxnSp>
        <p:nvCxnSpPr>
          <p:cNvPr id="26" name="직선 화살표 연결선 25"/>
          <p:cNvCxnSpPr/>
          <p:nvPr/>
        </p:nvCxnSpPr>
        <p:spPr>
          <a:xfrm flipH="1">
            <a:off x="983640" y="3295259"/>
            <a:ext cx="1659" cy="203582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157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44980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</a:t>
                      </a:r>
                      <a:r>
                        <a:rPr lang="ko-KR" altLang="en-US" sz="1050" dirty="0" err="1"/>
                        <a:t>대리점관리</a:t>
                      </a:r>
                      <a:r>
                        <a:rPr lang="en-US" altLang="ko-KR" sz="1050" dirty="0"/>
                        <a:t>.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/>
                        <a:t>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상권 </a:t>
                      </a:r>
                      <a:r>
                        <a:rPr lang="en-US" altLang="ko-KR" sz="1050" dirty="0"/>
                        <a:t>-&gt;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/>
                        <a:t>총판 수정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지점명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en-US" altLang="ko-KR" sz="1050" baseline="0" dirty="0"/>
                        <a:t>-&gt; </a:t>
                      </a:r>
                      <a:r>
                        <a:rPr lang="ko-KR" altLang="en-US" sz="1050" baseline="0" dirty="0" err="1"/>
                        <a:t>대리점명</a:t>
                      </a:r>
                      <a:r>
                        <a:rPr lang="ko-KR" altLang="en-US" sz="1050" baseline="0" dirty="0"/>
                        <a:t> 수정</a:t>
                      </a:r>
                      <a:r>
                        <a:rPr lang="en-US" altLang="ko-KR" sz="1050" baseline="0" dirty="0"/>
                        <a:t>. 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코드 </a:t>
                      </a:r>
                      <a:r>
                        <a:rPr lang="en-US" altLang="ko-KR" sz="1050" baseline="0" dirty="0"/>
                        <a:t>-&gt; </a:t>
                      </a:r>
                      <a:r>
                        <a:rPr lang="ko-KR" altLang="en-US" sz="1050" baseline="0" dirty="0"/>
                        <a:t>대리점코드 수정</a:t>
                      </a:r>
                      <a:r>
                        <a:rPr lang="en-US" altLang="ko-KR" sz="1050" baseline="0" dirty="0"/>
                        <a:t>.</a:t>
                      </a:r>
                      <a:br>
                        <a:rPr lang="en-US" altLang="ko-KR" sz="1050" baseline="0" dirty="0"/>
                      </a:b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명칭수정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검색조건 </a:t>
                      </a:r>
                      <a:r>
                        <a:rPr lang="ko-KR" altLang="en-US" sz="1050" baseline="0" dirty="0" err="1"/>
                        <a:t>한글자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ko-KR" altLang="en-US" sz="1050" baseline="0" dirty="0" err="1"/>
                        <a:t>입력시</a:t>
                      </a:r>
                      <a:r>
                        <a:rPr lang="ko-KR" altLang="en-US" sz="1050" baseline="0" dirty="0"/>
                        <a:t> 조회 안됨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수정 </a:t>
                      </a: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ㄴ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돋보기 버튼 조회 안됨 </a:t>
                      </a: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 err="1"/>
                        <a:t>엔터</a:t>
                      </a:r>
                      <a:r>
                        <a:rPr lang="ko-KR" altLang="en-US" sz="1050" baseline="0" dirty="0"/>
                        <a:t> 입력만 조회됨</a:t>
                      </a:r>
                      <a:r>
                        <a:rPr lang="en-US" altLang="ko-KR" sz="1050" baseline="0" dirty="0"/>
                        <a:t>).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검색 클릭 검토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두글자</a:t>
                      </a:r>
                      <a:r>
                        <a:rPr lang="ko-KR" altLang="en-US" sz="1050" baseline="0" dirty="0"/>
                        <a:t> 이상 입력해야 조회됨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수정ㄴ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이전 또는 다음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 err="1"/>
                        <a:t>클릭시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en-US" altLang="ko-KR" sz="1050" baseline="0" dirty="0"/>
                        <a:t>NO </a:t>
                      </a:r>
                      <a:r>
                        <a:rPr lang="ko-KR" altLang="en-US" sz="1050" baseline="0" dirty="0"/>
                        <a:t>가 변하지 않음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1.5 </a:t>
            </a:r>
            <a:r>
              <a:rPr lang="ko-KR" altLang="en-US" sz="1600" b="1" dirty="0" err="1">
                <a:latin typeface="맑은 고딕" panose="020B0503020000020004" pitchFamily="50" charset="-127"/>
              </a:rPr>
              <a:t>대리점관리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32" y="1597979"/>
            <a:ext cx="6301700" cy="3204840"/>
          </a:xfrm>
          <a:prstGeom prst="rect">
            <a:avLst/>
          </a:prstGeom>
        </p:spPr>
      </p:pic>
      <p:sp>
        <p:nvSpPr>
          <p:cNvPr id="18" name="모서리가 둥근 직사각형 17"/>
          <p:cNvSpPr/>
          <p:nvPr/>
        </p:nvSpPr>
        <p:spPr>
          <a:xfrm>
            <a:off x="4665735" y="2041864"/>
            <a:ext cx="2054661" cy="337352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1116147" y="2379216"/>
            <a:ext cx="2054661" cy="337352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806951" y="4548844"/>
            <a:ext cx="2054661" cy="337352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</p:spTree>
    <p:extLst>
      <p:ext uri="{BB962C8B-B14F-4D97-AF65-F5344CB8AC3E}">
        <p14:creationId xmlns:p14="http://schemas.microsoft.com/office/powerpoint/2010/main" val="206520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04587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/>
                        <a:t>통계</a:t>
                      </a:r>
                      <a:r>
                        <a:rPr lang="en-US" altLang="ko-KR" sz="1050" dirty="0"/>
                        <a:t>.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/>
                        <a:t>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상권 </a:t>
                      </a:r>
                      <a:r>
                        <a:rPr lang="en-US" altLang="ko-KR" sz="1050" dirty="0"/>
                        <a:t>-&gt;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/>
                        <a:t>총판 수정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지점명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en-US" altLang="ko-KR" sz="1050" baseline="0" dirty="0"/>
                        <a:t>-&gt; </a:t>
                      </a:r>
                      <a:r>
                        <a:rPr lang="ko-KR" altLang="en-US" sz="1050" baseline="0" dirty="0"/>
                        <a:t>대리점 수정</a:t>
                      </a:r>
                      <a:r>
                        <a:rPr lang="en-US" altLang="ko-KR" sz="1050" baseline="0" dirty="0"/>
                        <a:t>. 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코드 </a:t>
                      </a:r>
                      <a:r>
                        <a:rPr lang="en-US" altLang="ko-KR" sz="1050" baseline="0" dirty="0"/>
                        <a:t>-&gt; </a:t>
                      </a:r>
                      <a:r>
                        <a:rPr lang="ko-KR" altLang="en-US" sz="1050" baseline="0" dirty="0"/>
                        <a:t>대리점코드 및 학교코드 수정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명칭수정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검색조건 </a:t>
                      </a:r>
                      <a:r>
                        <a:rPr lang="ko-KR" altLang="en-US" sz="1050" baseline="0" dirty="0" err="1"/>
                        <a:t>한글자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ko-KR" altLang="en-US" sz="1050" baseline="0" dirty="0" err="1"/>
                        <a:t>입력시</a:t>
                      </a:r>
                      <a:r>
                        <a:rPr lang="ko-KR" altLang="en-US" sz="1050" baseline="0" dirty="0"/>
                        <a:t> 조회 안됨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수정 </a:t>
                      </a: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ㄴ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돋보기 버튼 조회 안됨 </a:t>
                      </a: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 err="1"/>
                        <a:t>엔터</a:t>
                      </a:r>
                      <a:r>
                        <a:rPr lang="ko-KR" altLang="en-US" sz="1050" baseline="0" dirty="0"/>
                        <a:t> 입력만 조회됨</a:t>
                      </a:r>
                      <a:r>
                        <a:rPr lang="en-US" altLang="ko-KR" sz="1050" baseline="0" dirty="0"/>
                        <a:t>).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확인필요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 err="1"/>
                        <a:t>두글자</a:t>
                      </a:r>
                      <a:r>
                        <a:rPr lang="ko-KR" altLang="en-US" sz="1050" baseline="0" dirty="0"/>
                        <a:t> 이상 입력해야 조회됨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수정ㄴ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이전 또는 다음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 err="1"/>
                        <a:t>클릭시</a:t>
                      </a:r>
                      <a:r>
                        <a:rPr lang="ko-KR" altLang="en-US" sz="1050" baseline="0" dirty="0"/>
                        <a:t> </a:t>
                      </a:r>
                      <a:r>
                        <a:rPr lang="en-US" altLang="ko-KR" sz="1050" baseline="0" dirty="0"/>
                        <a:t>NO </a:t>
                      </a:r>
                      <a:r>
                        <a:rPr lang="ko-KR" altLang="en-US" sz="1050" baseline="0" dirty="0"/>
                        <a:t>가 변하지 않음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aseline="0" dirty="0"/>
                        <a:t>-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 err="1"/>
                        <a:t>검색시</a:t>
                      </a:r>
                      <a:r>
                        <a:rPr lang="ko-KR" altLang="en-US" sz="1050" baseline="0" dirty="0"/>
                        <a:t> 오류 발생</a:t>
                      </a:r>
                      <a:endParaRPr lang="en-US" altLang="ko-KR" sz="1050" baseline="0" dirty="0"/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한글자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 검색 시 오류</a:t>
                      </a: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품목명만 조회되므로 정확한 품목을 알 수 없음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  (</a:t>
                      </a:r>
                      <a:r>
                        <a:rPr lang="ko-KR" altLang="en-US" sz="1050" baseline="0" dirty="0"/>
                        <a:t>품목코드 추가</a:t>
                      </a:r>
                      <a:r>
                        <a:rPr lang="en-US" altLang="ko-KR" sz="1050" baseline="0" dirty="0"/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검토필요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엑셀 다운받으면 </a:t>
                      </a:r>
                      <a:r>
                        <a:rPr lang="ko-KR" altLang="en-US" sz="1050" baseline="0" dirty="0" err="1"/>
                        <a:t>사이즈란에</a:t>
                      </a:r>
                      <a:r>
                        <a:rPr lang="ko-KR" altLang="en-US" sz="1050" baseline="0" dirty="0"/>
                        <a:t> 수량이 </a:t>
                      </a:r>
                      <a:r>
                        <a:rPr lang="en-US" altLang="ko-KR" sz="1050" baseline="0" dirty="0"/>
                        <a:t>“0”</a:t>
                      </a:r>
                      <a:r>
                        <a:rPr lang="ko-KR" altLang="en-US" sz="1050" baseline="0" dirty="0"/>
                        <a:t>임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정상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1.6 </a:t>
            </a:r>
            <a:r>
              <a:rPr lang="ko-KR" altLang="en-US" sz="1600" b="1" dirty="0">
                <a:latin typeface="맑은 고딕" panose="020B0503020000020004" pitchFamily="50" charset="-127"/>
              </a:rPr>
              <a:t>통계</a:t>
            </a:r>
            <a:r>
              <a:rPr lang="en-US" altLang="ko-KR" sz="1600" b="1" dirty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61" y="1389661"/>
            <a:ext cx="3648036" cy="197888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146" y="1477056"/>
            <a:ext cx="3489342" cy="1804095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922019" y="1851660"/>
            <a:ext cx="1219201" cy="15240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834639" y="1623060"/>
            <a:ext cx="1219201" cy="16002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6941819" y="1661160"/>
            <a:ext cx="1219201" cy="16002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24841" y="2004060"/>
            <a:ext cx="3634740" cy="11430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cxnSp>
        <p:nvCxnSpPr>
          <p:cNvPr id="14" name="직선 화살표 연결선 13"/>
          <p:cNvCxnSpPr/>
          <p:nvPr/>
        </p:nvCxnSpPr>
        <p:spPr>
          <a:xfrm flipV="1">
            <a:off x="4184262" y="2356243"/>
            <a:ext cx="590419" cy="462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4827908" y="2004060"/>
            <a:ext cx="3333112" cy="124831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cxnSp>
        <p:nvCxnSpPr>
          <p:cNvPr id="17" name="직선 화살표 연결선 16"/>
          <p:cNvCxnSpPr/>
          <p:nvPr/>
        </p:nvCxnSpPr>
        <p:spPr>
          <a:xfrm flipH="1">
            <a:off x="2905126" y="2118066"/>
            <a:ext cx="3848099" cy="1515925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227" y="3437439"/>
            <a:ext cx="2044064" cy="1412044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54" y="3669758"/>
            <a:ext cx="4645223" cy="2495941"/>
          </a:xfrm>
          <a:prstGeom prst="rect">
            <a:avLst/>
          </a:prstGeom>
        </p:spPr>
      </p:pic>
      <p:cxnSp>
        <p:nvCxnSpPr>
          <p:cNvPr id="22" name="직선 화살표 연결선 21"/>
          <p:cNvCxnSpPr/>
          <p:nvPr/>
        </p:nvCxnSpPr>
        <p:spPr>
          <a:xfrm>
            <a:off x="5022599" y="4195470"/>
            <a:ext cx="821628" cy="596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648339" y="5147310"/>
            <a:ext cx="1219201" cy="89154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261" y="5132062"/>
            <a:ext cx="2462853" cy="922036"/>
          </a:xfrm>
          <a:prstGeom prst="rect">
            <a:avLst/>
          </a:prstGeom>
        </p:spPr>
      </p:pic>
      <p:cxnSp>
        <p:nvCxnSpPr>
          <p:cNvPr id="28" name="직선 화살표 연결선 27"/>
          <p:cNvCxnSpPr/>
          <p:nvPr/>
        </p:nvCxnSpPr>
        <p:spPr>
          <a:xfrm>
            <a:off x="4827908" y="3994935"/>
            <a:ext cx="682353" cy="1540605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20"/>
          <p:cNvSpPr/>
          <p:nvPr/>
        </p:nvSpPr>
        <p:spPr>
          <a:xfrm>
            <a:off x="3444239" y="4119696"/>
            <a:ext cx="1518286" cy="169134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</p:spTree>
    <p:extLst>
      <p:ext uri="{BB962C8B-B14F-4D97-AF65-F5344CB8AC3E}">
        <p14:creationId xmlns:p14="http://schemas.microsoft.com/office/powerpoint/2010/main" val="78577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8"/>
          <p:cNvSpPr txBox="1">
            <a:spLocks noChangeArrowheads="1"/>
          </p:cNvSpPr>
          <p:nvPr/>
        </p:nvSpPr>
        <p:spPr bwMode="auto">
          <a:xfrm>
            <a:off x="4758482" y="1373369"/>
            <a:ext cx="2633663" cy="46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>
            <a:spAutoFit/>
          </a:bodyPr>
          <a:lstStyle/>
          <a:p>
            <a:pPr algn="ctr" eaLnBrk="0" latinLnBrk="1" hangingPunct="0"/>
            <a:r>
              <a:rPr lang="ko-KR" altLang="en-US" sz="2400" b="1" u="sng" dirty="0">
                <a:latin typeface="맑은 고딕" panose="020B0503020000020004" pitchFamily="50" charset="-127"/>
              </a:rPr>
              <a:t>목   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3712" y="2254462"/>
            <a:ext cx="504056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</a:rPr>
              <a:t>본사</a:t>
            </a:r>
          </a:p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latin typeface="맑은 고딕" panose="020B0503020000020004" pitchFamily="50" charset="-127"/>
              </a:rPr>
              <a:t>대리점</a:t>
            </a:r>
            <a:endParaRPr lang="en-US" altLang="ko-KR" sz="2000" b="1" dirty="0">
              <a:latin typeface="맑은 고딕" panose="020B0503020000020004" pitchFamily="50" charset="-127"/>
            </a:endParaRPr>
          </a:p>
          <a:p>
            <a:pPr marL="358775" indent="-358775">
              <a:lnSpc>
                <a:spcPct val="15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ko-KR" altLang="en-US" sz="2000" b="1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</a:rPr>
              <a:t>학생</a:t>
            </a: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59D330F-6BD1-449A-96CB-EE8D1E6B46E1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868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519614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숫자에 </a:t>
                      </a:r>
                      <a:r>
                        <a:rPr lang="en-US" altLang="ko-KR" sz="1050" dirty="0"/>
                        <a:t>Mask </a:t>
                      </a:r>
                      <a:r>
                        <a:rPr lang="ko-KR" altLang="en-US" sz="1050" dirty="0"/>
                        <a:t>표기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숫자는 기본적으로 </a:t>
                      </a:r>
                      <a:r>
                        <a:rPr lang="ko-KR" altLang="en-US" sz="1050" dirty="0" err="1"/>
                        <a:t>천단위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표기와 </a:t>
                      </a:r>
                      <a:r>
                        <a:rPr lang="ko-KR" altLang="en-US" sz="1050" dirty="0" err="1"/>
                        <a:t>우측정렬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검토필요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하복 날짜 선택 시 아래부분 </a:t>
                      </a:r>
                      <a:r>
                        <a:rPr lang="ko-KR" altLang="en-US" sz="1050" dirty="0" err="1"/>
                        <a:t>짤려</a:t>
                      </a:r>
                      <a:r>
                        <a:rPr lang="ko-KR" altLang="en-US" sz="1050" dirty="0"/>
                        <a:t> 선택 불가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수정불가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등록학교리스트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시즌은 동</a:t>
                      </a:r>
                      <a:r>
                        <a:rPr lang="en-US" altLang="ko-KR" sz="1050" dirty="0"/>
                        <a:t>,</a:t>
                      </a:r>
                      <a:r>
                        <a:rPr lang="ko-KR" altLang="en-US" sz="1050" dirty="0"/>
                        <a:t>하</a:t>
                      </a:r>
                      <a:r>
                        <a:rPr lang="en-US" altLang="ko-KR" sz="1050" dirty="0"/>
                        <a:t>,</a:t>
                      </a:r>
                      <a:r>
                        <a:rPr lang="ko-KR" altLang="en-US" sz="1050" dirty="0"/>
                        <a:t>추 순으로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검토필요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숫자는 </a:t>
                      </a:r>
                      <a:r>
                        <a:rPr lang="en-US" altLang="ko-KR" sz="1050" baseline="0" dirty="0"/>
                        <a:t>, </a:t>
                      </a:r>
                      <a:r>
                        <a:rPr lang="ko-KR" altLang="en-US" sz="1050" baseline="0" dirty="0"/>
                        <a:t>표기</a:t>
                      </a: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/>
                        <a:t>단위표기</a:t>
                      </a:r>
                      <a:r>
                        <a:rPr lang="en-US" altLang="ko-KR" sz="1050" baseline="0" dirty="0"/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33" y="1785632"/>
            <a:ext cx="7620001" cy="317265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34" y="4356339"/>
            <a:ext cx="7004166" cy="1844953"/>
          </a:xfrm>
          <a:prstGeom prst="rect">
            <a:avLst/>
          </a:prstGeom>
        </p:spPr>
      </p:pic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2.1 </a:t>
            </a:r>
            <a:r>
              <a:rPr lang="ko-KR" altLang="en-US" sz="1600" b="1" dirty="0">
                <a:latin typeface="맑은 고딕" panose="020B0503020000020004" pitchFamily="50" charset="-127"/>
              </a:rPr>
              <a:t>낙찰 학교 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1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851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1292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수정</a:t>
                      </a:r>
                      <a:r>
                        <a:rPr lang="ko-KR" altLang="en-US" sz="1050" baseline="0" dirty="0"/>
                        <a:t> 버튼 </a:t>
                      </a:r>
                      <a:r>
                        <a:rPr lang="ko-KR" altLang="en-US" sz="1050" baseline="0" dirty="0" err="1"/>
                        <a:t>클릭시</a:t>
                      </a:r>
                      <a:r>
                        <a:rPr lang="ko-KR" altLang="en-US" sz="1050" baseline="0" dirty="0"/>
                        <a:t> 오류 발생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 </a:t>
                      </a: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발생안함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추가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 err="1"/>
                        <a:t>셋팅완료</a:t>
                      </a:r>
                      <a:r>
                        <a:rPr lang="ko-KR" altLang="en-US" sz="1050" dirty="0"/>
                        <a:t> 버튼 </a:t>
                      </a:r>
                      <a:r>
                        <a:rPr lang="ko-KR" altLang="en-US" sz="1050" dirty="0" err="1"/>
                        <a:t>클릭시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/>
                        <a:t>알림</a:t>
                      </a:r>
                      <a:r>
                        <a:rPr lang="en-US" altLang="ko-KR" sz="1050" baseline="0" dirty="0"/>
                        <a:t>, </a:t>
                      </a:r>
                      <a:r>
                        <a:rPr lang="ko-KR" altLang="en-US" sz="1050" baseline="0" dirty="0"/>
                        <a:t>경고 메시지가 빨리 사라짐</a:t>
                      </a:r>
                      <a:r>
                        <a:rPr lang="en-US" altLang="ko-KR" sz="1050" baseline="0" dirty="0"/>
                        <a:t>.(</a:t>
                      </a:r>
                      <a:r>
                        <a:rPr lang="ko-KR" altLang="en-US" sz="1050" baseline="0" dirty="0"/>
                        <a:t>내용 확인 불가</a:t>
                      </a:r>
                      <a:r>
                        <a:rPr lang="en-US" altLang="ko-KR" sz="1050" baseline="0" dirty="0"/>
                        <a:t>)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 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수정버튼 두개의 있는데 차이점 문의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</a:t>
                      </a:r>
                      <a:r>
                        <a:rPr lang="ko-KR" altLang="en-US" sz="1050" baseline="0" dirty="0"/>
                        <a:t>설명필요</a:t>
                      </a: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/>
                        <a:t>각각수정가능</a:t>
                      </a:r>
                      <a:r>
                        <a:rPr lang="en-US" altLang="ko-KR" sz="1050" baseline="0" dirty="0"/>
                        <a:t>)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에러 </a:t>
                      </a:r>
                      <a:r>
                        <a:rPr lang="ko-KR" altLang="en-US" sz="1050" dirty="0" err="1">
                          <a:solidFill>
                            <a:srgbClr val="FF0000"/>
                          </a:solidFill>
                        </a:rPr>
                        <a:t>발생안함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sp>
        <p:nvSpPr>
          <p:cNvPr id="7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2.1 </a:t>
            </a:r>
            <a:r>
              <a:rPr lang="ko-KR" altLang="en-US" sz="1600" b="1" dirty="0">
                <a:latin typeface="맑은 고딕" panose="020B0503020000020004" pitchFamily="50" charset="-127"/>
              </a:rPr>
              <a:t>낙찰 학교 등록</a:t>
            </a:r>
            <a:r>
              <a:rPr lang="en-US" altLang="ko-KR" sz="1600" b="1" dirty="0">
                <a:latin typeface="맑은 고딕" panose="020B0503020000020004" pitchFamily="50" charset="-127"/>
              </a:rPr>
              <a:t>2</a:t>
            </a: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82" y="1527580"/>
            <a:ext cx="5853021" cy="2278840"/>
          </a:xfrm>
          <a:prstGeom prst="rect">
            <a:avLst/>
          </a:prstGeom>
        </p:spPr>
      </p:pic>
      <p:sp>
        <p:nvSpPr>
          <p:cNvPr id="9" name="모서리가 둥근 직사각형 8"/>
          <p:cNvSpPr/>
          <p:nvPr/>
        </p:nvSpPr>
        <p:spPr>
          <a:xfrm>
            <a:off x="2823459" y="2152418"/>
            <a:ext cx="521384" cy="35814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5711439" y="2114318"/>
            <a:ext cx="521384" cy="35814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459" y="4555100"/>
            <a:ext cx="4288388" cy="1832859"/>
          </a:xfrm>
          <a:prstGeom prst="rect">
            <a:avLst/>
          </a:prstGeom>
        </p:spPr>
      </p:pic>
      <p:cxnSp>
        <p:nvCxnSpPr>
          <p:cNvPr id="12" name="직선 화살표 연결선 11"/>
          <p:cNvCxnSpPr/>
          <p:nvPr/>
        </p:nvCxnSpPr>
        <p:spPr>
          <a:xfrm flipH="1">
            <a:off x="4913140" y="2510558"/>
            <a:ext cx="1026313" cy="200644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084151" y="2510558"/>
            <a:ext cx="1743075" cy="200644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6"/>
          <p:cNvSpPr/>
          <p:nvPr/>
        </p:nvSpPr>
        <p:spPr>
          <a:xfrm>
            <a:off x="4967653" y="3000158"/>
            <a:ext cx="1321484" cy="365760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1334223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707375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 err="1"/>
                        <a:t>상제품명</a:t>
                      </a:r>
                      <a:r>
                        <a:rPr lang="ko-KR" altLang="en-US" sz="1050" dirty="0"/>
                        <a:t> </a:t>
                      </a:r>
                      <a:r>
                        <a:rPr lang="ko-KR" altLang="en-US" sz="1050" dirty="0" err="1"/>
                        <a:t>조회방법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SLINE </a:t>
                      </a:r>
                      <a:r>
                        <a:rPr lang="ko-KR" altLang="en-US" sz="1050" dirty="0"/>
                        <a:t>학교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 </a:t>
                      </a:r>
                      <a:r>
                        <a:rPr lang="ko-KR" altLang="en-US" sz="1050" dirty="0"/>
                        <a:t>조회 정렬순을 가나다 순으로 변경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-&gt;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:</a:t>
                      </a:r>
                      <a:r>
                        <a:rPr lang="en-US" altLang="ko-KR" sz="1050" baseline="0" dirty="0"/>
                        <a:t> </a:t>
                      </a:r>
                      <a:r>
                        <a:rPr lang="ko-KR" altLang="en-US" sz="1050" baseline="0" dirty="0" err="1"/>
                        <a:t>전체학교가</a:t>
                      </a:r>
                      <a:r>
                        <a:rPr lang="ko-KR" altLang="en-US" sz="1050" baseline="0" dirty="0"/>
                        <a:t> 아닌 대리점에 속한 학교만 조회</a:t>
                      </a:r>
                      <a:r>
                        <a:rPr lang="en-US" altLang="ko-KR" sz="1050" baseline="0" dirty="0"/>
                        <a:t>.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 수정불가 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이건 기능추가요청임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SLINE</a:t>
                      </a:r>
                      <a:r>
                        <a:rPr lang="ko-KR" altLang="en-US" sz="1050" dirty="0"/>
                        <a:t>학교와 품목 입력 시 상제품코드에 없으면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에러창이 뜨는데 확인도 없이 바로 사라짐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-&gt;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9" y="1658909"/>
            <a:ext cx="7708331" cy="2238411"/>
          </a:xfrm>
          <a:prstGeom prst="rect">
            <a:avLst/>
          </a:prstGeom>
        </p:spPr>
      </p:pic>
      <p:sp>
        <p:nvSpPr>
          <p:cNvPr id="4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2.2 </a:t>
            </a:r>
            <a:r>
              <a:rPr lang="ko-KR" altLang="en-US" sz="1600" b="1" dirty="0">
                <a:latin typeface="맑은 고딕" panose="020B0503020000020004" pitchFamily="50" charset="-127"/>
              </a:rPr>
              <a:t>학교별 품목 설정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548889" y="2089784"/>
            <a:ext cx="956311" cy="377191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 b="1"/>
          </a:p>
        </p:txBody>
      </p:sp>
    </p:spTree>
    <p:extLst>
      <p:ext uri="{BB962C8B-B14F-4D97-AF65-F5344CB8AC3E}">
        <p14:creationId xmlns:p14="http://schemas.microsoft.com/office/powerpoint/2010/main" val="836774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30315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남학생의 경우 </a:t>
                      </a:r>
                      <a:r>
                        <a:rPr lang="en-US" altLang="ko-KR" sz="1050" dirty="0"/>
                        <a:t>3</a:t>
                      </a:r>
                      <a:r>
                        <a:rPr lang="ko-KR" altLang="en-US" sz="1050" dirty="0"/>
                        <a:t>가지 사이즈 추천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---------------------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 err="1"/>
                        <a:t>신체정보에</a:t>
                      </a:r>
                      <a:r>
                        <a:rPr lang="ko-KR" altLang="en-US" sz="1050" dirty="0"/>
                        <a:t> 맞는</a:t>
                      </a:r>
                      <a:r>
                        <a:rPr lang="ko-KR" altLang="en-US" sz="1050" baseline="0" dirty="0"/>
                        <a:t> 사이즈보다 한치수 크게 추천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--------------------------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추천하는 사이즈에 대한 </a:t>
                      </a:r>
                      <a:r>
                        <a:rPr lang="ko-KR" altLang="en-US" sz="1050" baseline="0" dirty="0" err="1"/>
                        <a:t>가독성이</a:t>
                      </a:r>
                      <a:r>
                        <a:rPr lang="ko-KR" altLang="en-US" sz="1050" baseline="0" dirty="0"/>
                        <a:t> 없음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----------------------------------------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 err="1"/>
                        <a:t>수정요청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아래 위로 </a:t>
                      </a:r>
                      <a:r>
                        <a:rPr lang="ko-KR" altLang="en-US" sz="1050" baseline="0" dirty="0" err="1"/>
                        <a:t>추천사이즈</a:t>
                      </a:r>
                      <a:r>
                        <a:rPr lang="ko-KR" altLang="en-US" sz="1050" baseline="0" dirty="0"/>
                        <a:t> 없을 경우 </a:t>
                      </a:r>
                      <a:r>
                        <a:rPr lang="en-US" altLang="ko-KR" sz="1050" baseline="0" dirty="0"/>
                        <a:t>none</a:t>
                      </a:r>
                      <a:r>
                        <a:rPr lang="ko-KR" altLang="en-US" sz="1050" baseline="0" dirty="0"/>
                        <a:t>호로 표기</a:t>
                      </a:r>
                      <a:endParaRPr lang="en-US" altLang="ko-KR" sz="1050" baseline="0" dirty="0"/>
                    </a:p>
                    <a:p>
                      <a:pPr marL="171450" indent="-171450" latinLnBrk="1">
                        <a:buFont typeface="Wingdings" panose="05000000000000000000" pitchFamily="2" charset="2"/>
                        <a:buChar char="à"/>
                      </a:pP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화살표를 아예 </a:t>
                      </a:r>
                      <a:r>
                        <a:rPr lang="ko-KR" altLang="en-US" sz="1050" baseline="0" dirty="0" err="1">
                          <a:sym typeface="Wingdings" panose="05000000000000000000" pitchFamily="2" charset="2"/>
                        </a:rPr>
                        <a:t>안보여지도록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 수정</a:t>
                      </a:r>
                      <a:endParaRPr lang="en-US" altLang="ko-KR" sz="1050" baseline="0" dirty="0">
                        <a:sym typeface="Wingdings" panose="05000000000000000000" pitchFamily="2" charset="2"/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지워지는지 확인 검토예정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indent="-171450" latinLnBrk="1">
                        <a:buFont typeface="Wingdings" panose="05000000000000000000" pitchFamily="2" charset="2"/>
                        <a:buChar char="à"/>
                      </a:pPr>
                      <a:endParaRPr lang="en-US" altLang="ko-KR" sz="1050" baseline="0" dirty="0">
                        <a:sym typeface="Wingdings" panose="05000000000000000000" pitchFamily="2" charset="2"/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-. </a:t>
                      </a:r>
                      <a:r>
                        <a:rPr lang="ko-KR" altLang="en-US" sz="1050" baseline="0" dirty="0">
                          <a:sym typeface="Wingdings" panose="05000000000000000000" pitchFamily="2" charset="2"/>
                        </a:rPr>
                        <a:t>진행현황에 보여지는 품목을 시즌별로 분리</a:t>
                      </a:r>
                      <a:endParaRPr lang="en-US" altLang="ko-KR" sz="1050" baseline="0" dirty="0">
                        <a:sym typeface="Wingdings" panose="05000000000000000000" pitchFamily="2" charset="2"/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050" baseline="0" dirty="0">
                          <a:sym typeface="Wingdings" panose="05000000000000000000" pitchFamily="2" charset="2"/>
                        </a:rPr>
                        <a:t>-&gt;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추가요청사항임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다시주문하기 클릭 시 </a:t>
                      </a:r>
                      <a:r>
                        <a:rPr lang="ko-KR" altLang="en-US" sz="1050" baseline="0" dirty="0" err="1"/>
                        <a:t>알림메세지</a:t>
                      </a:r>
                      <a:r>
                        <a:rPr lang="ko-KR" altLang="en-US" sz="1050" baseline="0" dirty="0"/>
                        <a:t> 상단에 표시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-&gt;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가운데 정렬 검토예정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 err="1"/>
                        <a:t>내사이즈</a:t>
                      </a:r>
                      <a:r>
                        <a:rPr lang="en-US" altLang="ko-KR" sz="1050" baseline="0" dirty="0"/>
                        <a:t>, </a:t>
                      </a:r>
                      <a:r>
                        <a:rPr lang="ko-KR" altLang="en-US" sz="1050" baseline="0" dirty="0"/>
                        <a:t>추천사이즈를 합쳐서 표현 가능 여부</a:t>
                      </a:r>
                      <a:r>
                        <a:rPr lang="en-US" altLang="ko-KR" sz="1050" baseline="0" dirty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: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설명필요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" y="1419173"/>
            <a:ext cx="7748147" cy="4038042"/>
          </a:xfrm>
          <a:prstGeom prst="rect">
            <a:avLst/>
          </a:prstGeom>
        </p:spPr>
      </p:pic>
      <p:sp>
        <p:nvSpPr>
          <p:cNvPr id="4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2.3 </a:t>
            </a:r>
            <a:r>
              <a:rPr lang="ko-KR" altLang="en-US" sz="1600" b="1" dirty="0">
                <a:latin typeface="맑은 고딕" panose="020B0503020000020004" pitchFamily="50" charset="-127"/>
              </a:rPr>
              <a:t>사이즈 선택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9071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170451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기본세트에 항목이 많을 경우 스크롤 표시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-&gt; </a:t>
                      </a:r>
                      <a:r>
                        <a:rPr lang="ko-KR" altLang="en-US" sz="1050" dirty="0">
                          <a:solidFill>
                            <a:srgbClr val="FF0000"/>
                          </a:solidFill>
                        </a:rPr>
                        <a:t>스크롤 생성시 표 틀어짐</a:t>
                      </a:r>
                      <a:endParaRPr lang="en-US" altLang="ko-KR" sz="105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기본세트에 시즌 추가 표기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-&gt; 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기능추가임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 err="1"/>
                        <a:t>추가옵션에</a:t>
                      </a:r>
                      <a:r>
                        <a:rPr lang="ko-KR" altLang="en-US" sz="1050" baseline="0" dirty="0"/>
                        <a:t> 사이즈를 </a:t>
                      </a:r>
                      <a:r>
                        <a:rPr lang="ko-KR" altLang="en-US" sz="1050" baseline="0" dirty="0" err="1"/>
                        <a:t>선택안한</a:t>
                      </a:r>
                      <a:r>
                        <a:rPr lang="ko-KR" altLang="en-US" sz="1050" baseline="0" dirty="0"/>
                        <a:t> 경우 저장됨</a:t>
                      </a:r>
                      <a:endParaRPr lang="en-US" altLang="ko-KR" sz="1050" baseline="0" dirty="0"/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팝업 검토필요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검토예정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숫자에 </a:t>
                      </a:r>
                      <a:r>
                        <a:rPr lang="en-US" altLang="ko-KR" sz="1050" baseline="0" dirty="0"/>
                        <a:t>, </a:t>
                      </a:r>
                      <a:r>
                        <a:rPr lang="ko-KR" altLang="en-US" sz="1050" baseline="0" dirty="0"/>
                        <a:t>표기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7" y="1706600"/>
            <a:ext cx="8017833" cy="4048926"/>
          </a:xfrm>
          <a:prstGeom prst="rect">
            <a:avLst/>
          </a:prstGeom>
        </p:spPr>
      </p:pic>
      <p:sp>
        <p:nvSpPr>
          <p:cNvPr id="4" name="Text Box 99"/>
          <p:cNvSpPr txBox="1">
            <a:spLocks noChangeArrowheads="1"/>
          </p:cNvSpPr>
          <p:nvPr/>
        </p:nvSpPr>
        <p:spPr bwMode="auto">
          <a:xfrm>
            <a:off x="373060" y="324558"/>
            <a:ext cx="1970089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2.4 </a:t>
            </a:r>
            <a:r>
              <a:rPr lang="ko-KR" altLang="en-US" sz="1600" b="1" dirty="0">
                <a:latin typeface="맑은 고딕" panose="020B0503020000020004" pitchFamily="50" charset="-127"/>
              </a:rPr>
              <a:t>주문 내역 확인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5493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971869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교복선택하기 </a:t>
                      </a:r>
                      <a:r>
                        <a:rPr lang="ko-KR" altLang="en-US" sz="1050" dirty="0" err="1"/>
                        <a:t>모바일화면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/>
                        <a:t>선택사항이 </a:t>
                      </a:r>
                      <a:r>
                        <a:rPr lang="ko-KR" altLang="en-US" sz="1050" baseline="0" dirty="0" err="1"/>
                        <a:t>교복보기에</a:t>
                      </a:r>
                      <a:r>
                        <a:rPr lang="ko-KR" altLang="en-US" sz="1050" baseline="0" dirty="0"/>
                        <a:t> 가려져서 선택할 수 없음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(</a:t>
                      </a:r>
                      <a:r>
                        <a:rPr lang="ko-KR" altLang="en-US" sz="1050" baseline="0" dirty="0" err="1"/>
                        <a:t>세로모드로</a:t>
                      </a:r>
                      <a:r>
                        <a:rPr lang="ko-KR" altLang="en-US" sz="1050" baseline="0" dirty="0"/>
                        <a:t> 했다가 </a:t>
                      </a:r>
                      <a:r>
                        <a:rPr lang="ko-KR" altLang="en-US" sz="1050" baseline="0" dirty="0" err="1"/>
                        <a:t>가로모드로</a:t>
                      </a:r>
                      <a:r>
                        <a:rPr lang="ko-KR" altLang="en-US" sz="1050" baseline="0" dirty="0"/>
                        <a:t> 하면 보여짐</a:t>
                      </a:r>
                      <a:r>
                        <a:rPr lang="en-US" altLang="ko-KR" sz="1050" baseline="0" dirty="0"/>
                        <a:t>)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-. </a:t>
                      </a:r>
                      <a:r>
                        <a:rPr lang="ko-KR" altLang="en-US" sz="1050" baseline="0" dirty="0" err="1"/>
                        <a:t>가로모드일</a:t>
                      </a:r>
                      <a:r>
                        <a:rPr lang="ko-KR" altLang="en-US" sz="1050" baseline="0" dirty="0"/>
                        <a:t> 경우 </a:t>
                      </a:r>
                      <a:r>
                        <a:rPr lang="ko-KR" altLang="en-US" sz="1050" baseline="0" dirty="0" err="1"/>
                        <a:t>이전단계</a:t>
                      </a:r>
                      <a:r>
                        <a:rPr lang="en-US" altLang="ko-KR" sz="1050" baseline="0" dirty="0"/>
                        <a:t>, </a:t>
                      </a:r>
                      <a:r>
                        <a:rPr lang="ko-KR" altLang="en-US" sz="1050" baseline="0" dirty="0"/>
                        <a:t>다음단계 버튼 안보임</a:t>
                      </a: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확인예정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8" y="1875930"/>
            <a:ext cx="7674633" cy="3634791"/>
          </a:xfrm>
          <a:prstGeom prst="rect">
            <a:avLst/>
          </a:prstGeom>
        </p:spPr>
      </p:pic>
      <p:sp>
        <p:nvSpPr>
          <p:cNvPr id="5" name="Text Box 99"/>
          <p:cNvSpPr txBox="1">
            <a:spLocks noChangeArrowheads="1"/>
          </p:cNvSpPr>
          <p:nvPr/>
        </p:nvSpPr>
        <p:spPr bwMode="auto">
          <a:xfrm>
            <a:off x="373060" y="324559"/>
            <a:ext cx="7810531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2.5</a:t>
            </a:r>
            <a:r>
              <a:rPr lang="ko-KR" altLang="en-US" sz="1600" b="1" dirty="0">
                <a:latin typeface="맑은 고딕" panose="020B0503020000020004" pitchFamily="50" charset="-127"/>
              </a:rPr>
              <a:t> 모바일 로그인 첫 화면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8480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438460"/>
              </p:ext>
            </p:extLst>
          </p:nvPr>
        </p:nvGraphicFramePr>
        <p:xfrm>
          <a:off x="287866" y="719665"/>
          <a:ext cx="11534679" cy="5782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6640">
                  <a:extLst>
                    <a:ext uri="{9D8B030D-6E8A-4147-A177-3AD203B41FA5}">
                      <a16:colId xmlns:a16="http://schemas.microsoft.com/office/drawing/2014/main" val="3167821256"/>
                    </a:ext>
                  </a:extLst>
                </a:gridCol>
                <a:gridCol w="3298039">
                  <a:extLst>
                    <a:ext uri="{9D8B030D-6E8A-4147-A177-3AD203B41FA5}">
                      <a16:colId xmlns:a16="http://schemas.microsoft.com/office/drawing/2014/main" val="661278007"/>
                    </a:ext>
                  </a:extLst>
                </a:gridCol>
              </a:tblGrid>
              <a:tr h="458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화면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수정요청사항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23706"/>
                  </a:ext>
                </a:extLst>
              </a:tr>
              <a:tr h="532469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dirty="0"/>
                        <a:t>-. </a:t>
                      </a:r>
                      <a:r>
                        <a:rPr lang="ko-KR" altLang="en-US" sz="1050" dirty="0"/>
                        <a:t>사이즈 추가한 경우 사이즈와 수량 선택 부분에</a:t>
                      </a:r>
                      <a:endParaRPr lang="en-US" altLang="ko-KR" sz="1050" dirty="0"/>
                    </a:p>
                    <a:p>
                      <a:pPr marL="0" indent="0" latinLnBrk="1">
                        <a:buNone/>
                      </a:pPr>
                      <a:r>
                        <a:rPr lang="ko-KR" altLang="en-US" sz="1050" baseline="0" dirty="0"/>
                        <a:t>스크롤이 생겨야 하지 않을까</a:t>
                      </a:r>
                      <a:r>
                        <a:rPr lang="en-US" altLang="ko-KR" sz="1050" baseline="0" dirty="0"/>
                        <a:t>??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50" baseline="0" dirty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50" baseline="0" dirty="0"/>
                        <a:t>: </a:t>
                      </a:r>
                      <a:r>
                        <a:rPr lang="ko-KR" altLang="en-US" sz="1050" baseline="0" dirty="0" err="1">
                          <a:solidFill>
                            <a:srgbClr val="FF0000"/>
                          </a:solidFill>
                        </a:rPr>
                        <a:t>안쪽스크롤</a:t>
                      </a:r>
                      <a:r>
                        <a:rPr lang="ko-KR" altLang="en-US" sz="1050" baseline="0" dirty="0">
                          <a:solidFill>
                            <a:srgbClr val="FF0000"/>
                          </a:solidFill>
                        </a:rPr>
                        <a:t> 검토 예정</a:t>
                      </a:r>
                      <a:endParaRPr lang="en-US" altLang="ko-KR" sz="1050" baseline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3505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060" y="1492369"/>
            <a:ext cx="2183749" cy="4610847"/>
          </a:xfrm>
          <a:prstGeom prst="rect">
            <a:avLst/>
          </a:prstGeom>
        </p:spPr>
      </p:pic>
      <p:sp>
        <p:nvSpPr>
          <p:cNvPr id="4" name="Text Box 99"/>
          <p:cNvSpPr txBox="1">
            <a:spLocks noChangeArrowheads="1"/>
          </p:cNvSpPr>
          <p:nvPr/>
        </p:nvSpPr>
        <p:spPr bwMode="auto">
          <a:xfrm>
            <a:off x="373060" y="324557"/>
            <a:ext cx="6142040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</a:rPr>
              <a:t>2.6 </a:t>
            </a:r>
            <a:r>
              <a:rPr lang="ko-KR" altLang="en-US" sz="1600" b="1" dirty="0">
                <a:latin typeface="맑은 고딕" panose="020B0503020000020004" pitchFamily="50" charset="-127"/>
              </a:rPr>
              <a:t>모바일 주문</a:t>
            </a:r>
            <a:endParaRPr lang="en-US" altLang="ko-KR" sz="1600" b="1" dirty="0">
              <a:latin typeface="맑은 고딕" panose="020B0503020000020004" pitchFamily="50" charset="-127"/>
            </a:endParaRPr>
          </a:p>
          <a:p>
            <a:endParaRPr lang="en-US" altLang="ko-KR" sz="1600" b="1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0651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746</Words>
  <Application>Microsoft Office PowerPoint</Application>
  <PresentationFormat>와이드스크린</PresentationFormat>
  <Paragraphs>231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0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smart</dc:creator>
  <cp:lastModifiedBy>남디</cp:lastModifiedBy>
  <cp:revision>43</cp:revision>
  <dcterms:created xsi:type="dcterms:W3CDTF">2021-05-13T03:57:22Z</dcterms:created>
  <dcterms:modified xsi:type="dcterms:W3CDTF">2021-06-02T06:53:26Z</dcterms:modified>
</cp:coreProperties>
</file>