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88" r:id="rId4"/>
    <p:sldId id="303" r:id="rId5"/>
    <p:sldId id="257" r:id="rId6"/>
    <p:sldId id="304" r:id="rId7"/>
    <p:sldId id="267" r:id="rId8"/>
    <p:sldId id="268" r:id="rId9"/>
    <p:sldId id="269" r:id="rId10"/>
    <p:sldId id="291" r:id="rId11"/>
    <p:sldId id="305" r:id="rId12"/>
    <p:sldId id="292" r:id="rId13"/>
    <p:sldId id="306" r:id="rId14"/>
    <p:sldId id="307" r:id="rId15"/>
    <p:sldId id="308" r:id="rId16"/>
    <p:sldId id="278" r:id="rId17"/>
    <p:sldId id="258" r:id="rId18"/>
    <p:sldId id="300" r:id="rId19"/>
    <p:sldId id="301" r:id="rId20"/>
    <p:sldId id="297" r:id="rId21"/>
    <p:sldId id="295" r:id="rId22"/>
    <p:sldId id="311" r:id="rId23"/>
    <p:sldId id="272" r:id="rId24"/>
    <p:sldId id="312" r:id="rId25"/>
    <p:sldId id="302" r:id="rId26"/>
    <p:sldId id="293" r:id="rId27"/>
    <p:sldId id="299" r:id="rId28"/>
    <p:sldId id="309" r:id="rId29"/>
    <p:sldId id="310" r:id="rId30"/>
    <p:sldId id="298" r:id="rId3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DDD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471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71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712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0704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7206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2332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7022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43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67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5458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0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F270E-2315-4B6C-A052-56DBEA0247C0}" type="datetimeFigureOut">
              <a:rPr lang="ko-KR" altLang="en-US" smtClean="0"/>
              <a:t>2021-05-04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44394-705A-40B5-8D34-A3643F8D8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87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6335" y="2427316"/>
            <a:ext cx="7772400" cy="608821"/>
          </a:xfrm>
        </p:spPr>
        <p:txBody>
          <a:bodyPr>
            <a:normAutofit/>
          </a:bodyPr>
          <a:lstStyle/>
          <a:p>
            <a:r>
              <a:rPr lang="ko-KR" altLang="en-US" sz="2400" b="1" dirty="0" smtClean="0"/>
              <a:t>신체 사이즈 연결 제품 사이즈 정보  </a:t>
            </a:r>
            <a:endParaRPr lang="ko-KR" alt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76946" y="5494712"/>
            <a:ext cx="4231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2021.02</a:t>
            </a:r>
          </a:p>
          <a:p>
            <a:pPr algn="ctr"/>
            <a:r>
              <a:rPr lang="ko-KR" altLang="en-US" sz="1200" b="1" dirty="0" smtClean="0"/>
              <a:t>스마트 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575280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2988" y="2784763"/>
            <a:ext cx="1014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남</a:t>
            </a:r>
            <a:r>
              <a:rPr lang="ko-KR" altLang="en-US" sz="2000" b="1" dirty="0" smtClean="0"/>
              <a:t>학생</a:t>
            </a:r>
            <a:r>
              <a:rPr lang="ko-KR" altLang="en-US" b="1" dirty="0" smtClean="0"/>
              <a:t> 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02951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194144"/>
              </p:ext>
            </p:extLst>
          </p:nvPr>
        </p:nvGraphicFramePr>
        <p:xfrm>
          <a:off x="700690" y="3559888"/>
          <a:ext cx="6445162" cy="1200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8802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593295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593295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593295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593295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593295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593295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593295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593295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2400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effectLst/>
                          <a:latin typeface="+mn-ea"/>
                          <a:ea typeface="+mn-ea"/>
                        </a:rPr>
                        <a:t>자켓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M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400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103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108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114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127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134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0139414"/>
                  </a:ext>
                </a:extLst>
              </a:tr>
              <a:tr h="2400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86.5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91.5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96.5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+mn-ea"/>
                          <a:ea typeface="+mn-ea"/>
                        </a:rPr>
                        <a:t>101.5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107.5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113.5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120.5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127.5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7690477"/>
                  </a:ext>
                </a:extLst>
              </a:tr>
              <a:tr h="2400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상의 길이 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64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69.5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72.5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74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  <a:tr h="24009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 smtClean="0">
                          <a:effectLst/>
                          <a:latin typeface="+mn-ea"/>
                          <a:ea typeface="+mn-ea"/>
                        </a:rPr>
                        <a:t>소매길이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59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572076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0690" y="1422275"/>
            <a:ext cx="6293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중학교</a:t>
            </a:r>
            <a:r>
              <a:rPr lang="en-US" altLang="ko-KR" sz="1200" b="1" dirty="0" smtClean="0"/>
              <a:t>) 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170 68 95 </a:t>
            </a:r>
            <a:endParaRPr lang="ko-KR" altLang="en-US" sz="1200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738392"/>
              </p:ext>
            </p:extLst>
          </p:nvPr>
        </p:nvGraphicFramePr>
        <p:xfrm>
          <a:off x="700690" y="1699274"/>
          <a:ext cx="6443967" cy="1367964"/>
        </p:xfrm>
        <a:graphic>
          <a:graphicData uri="http://schemas.openxmlformats.org/drawingml/2006/table">
            <a:tbl>
              <a:tblPr/>
              <a:tblGrid>
                <a:gridCol w="745655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942408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594488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594488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594488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594488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594488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594488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594488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594488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279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27994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165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170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8676399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1632988"/>
                  </a:ext>
                </a:extLst>
              </a:tr>
              <a:tr h="2279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팔길이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272247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0690" y="3282889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(HJ1)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0689" y="998691"/>
            <a:ext cx="6443968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●남중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동복 자켓</a:t>
            </a:r>
            <a:r>
              <a:rPr lang="en-US" altLang="ko-KR" sz="1400" b="1" dirty="0" smtClean="0"/>
              <a:t>: HJ1)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0651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8882" y="1529982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중학교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778894"/>
              </p:ext>
            </p:extLst>
          </p:nvPr>
        </p:nvGraphicFramePr>
        <p:xfrm>
          <a:off x="758878" y="1821885"/>
          <a:ext cx="6520080" cy="1443260"/>
        </p:xfrm>
        <a:graphic>
          <a:graphicData uri="http://schemas.openxmlformats.org/drawingml/2006/table">
            <a:tbl>
              <a:tblPr/>
              <a:tblGrid>
                <a:gridCol w="754462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953538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601510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601510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601510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601510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601510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601510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601510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601510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886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8865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170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886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4574345"/>
                  </a:ext>
                </a:extLst>
              </a:tr>
              <a:tr h="2886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  <a:tr h="2886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163298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75752" y="3479993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</a:t>
            </a:r>
            <a:endParaRPr lang="ko-KR" altLang="en-US" sz="1200" b="1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532788"/>
              </p:ext>
            </p:extLst>
          </p:nvPr>
        </p:nvGraphicFramePr>
        <p:xfrm>
          <a:off x="758883" y="3756992"/>
          <a:ext cx="6521333" cy="1181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9365">
                  <a:extLst>
                    <a:ext uri="{9D8B030D-6E8A-4147-A177-3AD203B41FA5}">
                      <a16:colId xmlns:a16="http://schemas.microsoft.com/office/drawing/2014/main" xmlns="" val="2498162809"/>
                    </a:ext>
                  </a:extLst>
                </a:gridCol>
                <a:gridCol w="600246">
                  <a:extLst>
                    <a:ext uri="{9D8B030D-6E8A-4147-A177-3AD203B41FA5}">
                      <a16:colId xmlns:a16="http://schemas.microsoft.com/office/drawing/2014/main" xmlns="" val="1959412865"/>
                    </a:ext>
                  </a:extLst>
                </a:gridCol>
                <a:gridCol w="600246">
                  <a:extLst>
                    <a:ext uri="{9D8B030D-6E8A-4147-A177-3AD203B41FA5}">
                      <a16:colId xmlns:a16="http://schemas.microsoft.com/office/drawing/2014/main" xmlns="" val="58918111"/>
                    </a:ext>
                  </a:extLst>
                </a:gridCol>
                <a:gridCol w="600246">
                  <a:extLst>
                    <a:ext uri="{9D8B030D-6E8A-4147-A177-3AD203B41FA5}">
                      <a16:colId xmlns:a16="http://schemas.microsoft.com/office/drawing/2014/main" xmlns="" val="2384271034"/>
                    </a:ext>
                  </a:extLst>
                </a:gridCol>
                <a:gridCol w="600246">
                  <a:extLst>
                    <a:ext uri="{9D8B030D-6E8A-4147-A177-3AD203B41FA5}">
                      <a16:colId xmlns:a16="http://schemas.microsoft.com/office/drawing/2014/main" xmlns="" val="702971075"/>
                    </a:ext>
                  </a:extLst>
                </a:gridCol>
                <a:gridCol w="600246">
                  <a:extLst>
                    <a:ext uri="{9D8B030D-6E8A-4147-A177-3AD203B41FA5}">
                      <a16:colId xmlns:a16="http://schemas.microsoft.com/office/drawing/2014/main" xmlns="" val="726630885"/>
                    </a:ext>
                  </a:extLst>
                </a:gridCol>
                <a:gridCol w="600246">
                  <a:extLst>
                    <a:ext uri="{9D8B030D-6E8A-4147-A177-3AD203B41FA5}">
                      <a16:colId xmlns:a16="http://schemas.microsoft.com/office/drawing/2014/main" xmlns="" val="3577986395"/>
                    </a:ext>
                  </a:extLst>
                </a:gridCol>
                <a:gridCol w="600246">
                  <a:extLst>
                    <a:ext uri="{9D8B030D-6E8A-4147-A177-3AD203B41FA5}">
                      <a16:colId xmlns:a16="http://schemas.microsoft.com/office/drawing/2014/main" xmlns="" val="1433982818"/>
                    </a:ext>
                  </a:extLst>
                </a:gridCol>
                <a:gridCol w="600246">
                  <a:extLst>
                    <a:ext uri="{9D8B030D-6E8A-4147-A177-3AD203B41FA5}">
                      <a16:colId xmlns:a16="http://schemas.microsoft.com/office/drawing/2014/main" xmlns="" val="2967137849"/>
                    </a:ext>
                  </a:extLst>
                </a:gridCol>
              </a:tblGrid>
              <a:tr h="2952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effectLst/>
                          <a:latin typeface="+mn-ea"/>
                          <a:ea typeface="+mn-ea"/>
                        </a:rPr>
                        <a:t>셔츠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M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46697563"/>
                  </a:ext>
                </a:extLst>
              </a:tr>
              <a:tr h="2952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92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97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107 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119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64436594"/>
                  </a:ext>
                </a:extLst>
              </a:tr>
              <a:tr h="2952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87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102 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114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121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36297733"/>
                  </a:ext>
                </a:extLst>
              </a:tr>
              <a:tr h="2952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64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69.5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71.0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72.5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74.0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7050126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58879" y="945206"/>
            <a:ext cx="6520080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●남중  </a:t>
            </a:r>
            <a:r>
              <a:rPr lang="en-US" altLang="ko-KR" sz="1400" b="1" dirty="0" smtClean="0"/>
              <a:t>(</a:t>
            </a:r>
            <a:r>
              <a:rPr lang="ko-KR" altLang="en-US" sz="1400" b="1" dirty="0"/>
              <a:t>하</a:t>
            </a:r>
            <a:r>
              <a:rPr lang="ko-KR" altLang="en-US" sz="1400" b="1" dirty="0" smtClean="0"/>
              <a:t>복 셔츠</a:t>
            </a:r>
            <a:r>
              <a:rPr lang="en-US" altLang="ko-KR" sz="1400" b="1" dirty="0" smtClean="0"/>
              <a:t>: HY1)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87483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2198" y="1430017"/>
            <a:ext cx="4326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고등학교  </a:t>
            </a:r>
            <a:r>
              <a:rPr lang="en-US" altLang="ko-KR" sz="1200" b="1" dirty="0"/>
              <a:t>) 170 </a:t>
            </a:r>
            <a:r>
              <a:rPr lang="en-US" altLang="ko-KR" sz="1200" b="1" dirty="0" smtClean="0"/>
              <a:t> 99 72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0690" y="3310817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</a:t>
            </a:r>
            <a:endParaRPr lang="ko-KR" altLang="en-US" sz="1200" b="1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967674"/>
              </p:ext>
            </p:extLst>
          </p:nvPr>
        </p:nvGraphicFramePr>
        <p:xfrm>
          <a:off x="700690" y="3587816"/>
          <a:ext cx="6513478" cy="12425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5134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599793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599793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599793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599793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599793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599793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599793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599793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25186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effectLst/>
                        </a:rPr>
                        <a:t>자켓</a:t>
                      </a:r>
                      <a:r>
                        <a:rPr lang="en-US" altLang="ko-KR" sz="900" b="1" u="none" strike="noStrike" baseline="0" dirty="0" smtClean="0">
                          <a:effectLst/>
                        </a:rPr>
                        <a:t>  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H</a:t>
                      </a:r>
                      <a:r>
                        <a:rPr lang="en-US" altLang="ko-KR" sz="9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4766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7737752"/>
                  </a:ext>
                </a:extLst>
              </a:tr>
              <a:tr h="24766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81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86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91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96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102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108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115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122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6956416"/>
                  </a:ext>
                </a:extLst>
              </a:tr>
              <a:tr h="24766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  <a:tr h="24766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dirty="0" smtClean="0">
                          <a:effectLst/>
                          <a:latin typeface="+mn-ea"/>
                          <a:ea typeface="+mn-ea"/>
                        </a:rPr>
                        <a:t>소매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572076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586835"/>
              </p:ext>
            </p:extLst>
          </p:nvPr>
        </p:nvGraphicFramePr>
        <p:xfrm>
          <a:off x="700690" y="1811148"/>
          <a:ext cx="6512463" cy="1420002"/>
        </p:xfrm>
        <a:graphic>
          <a:graphicData uri="http://schemas.openxmlformats.org/drawingml/2006/table">
            <a:tbl>
              <a:tblPr/>
              <a:tblGrid>
                <a:gridCol w="753582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952425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600807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600807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600807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600807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600807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600807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600807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600807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0712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4257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4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  <a:tr h="24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6687412"/>
                  </a:ext>
                </a:extLst>
              </a:tr>
              <a:tr h="24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4864557"/>
                  </a:ext>
                </a:extLst>
              </a:tr>
              <a:tr h="24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 길이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272247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00690" y="998691"/>
            <a:ext cx="6512463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●남고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동복 자켓</a:t>
            </a:r>
            <a:r>
              <a:rPr lang="en-US" altLang="ko-KR" sz="1400" b="1" dirty="0" smtClean="0"/>
              <a:t>: HJ1)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95672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5875" y="1394961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고등학교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25875" y="3250279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</a:t>
            </a:r>
            <a:endParaRPr lang="ko-KR" altLang="en-US" sz="1200" b="1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842949"/>
              </p:ext>
            </p:extLst>
          </p:nvPr>
        </p:nvGraphicFramePr>
        <p:xfrm>
          <a:off x="637130" y="1688316"/>
          <a:ext cx="6486944" cy="1205027"/>
        </p:xfrm>
        <a:graphic>
          <a:graphicData uri="http://schemas.openxmlformats.org/drawingml/2006/table">
            <a:tbl>
              <a:tblPr/>
              <a:tblGrid>
                <a:gridCol w="750628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948692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598453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598453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598453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598453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598453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598453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598453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598453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347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4257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4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  <a:tr h="24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6687412"/>
                  </a:ext>
                </a:extLst>
              </a:tr>
              <a:tr h="24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4864557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359821"/>
              </p:ext>
            </p:extLst>
          </p:nvPr>
        </p:nvGraphicFramePr>
        <p:xfrm>
          <a:off x="625875" y="3527278"/>
          <a:ext cx="6492921" cy="10589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1380">
                  <a:extLst>
                    <a:ext uri="{9D8B030D-6E8A-4147-A177-3AD203B41FA5}">
                      <a16:colId xmlns:a16="http://schemas.microsoft.com/office/drawing/2014/main" xmlns="" val="2426705803"/>
                    </a:ext>
                  </a:extLst>
                </a:gridCol>
                <a:gridCol w="545445">
                  <a:extLst>
                    <a:ext uri="{9D8B030D-6E8A-4147-A177-3AD203B41FA5}">
                      <a16:colId xmlns:a16="http://schemas.microsoft.com/office/drawing/2014/main" xmlns="" val="1912755979"/>
                    </a:ext>
                  </a:extLst>
                </a:gridCol>
                <a:gridCol w="603728">
                  <a:extLst>
                    <a:ext uri="{9D8B030D-6E8A-4147-A177-3AD203B41FA5}">
                      <a16:colId xmlns:a16="http://schemas.microsoft.com/office/drawing/2014/main" xmlns="" val="2082634471"/>
                    </a:ext>
                  </a:extLst>
                </a:gridCol>
                <a:gridCol w="603728">
                  <a:extLst>
                    <a:ext uri="{9D8B030D-6E8A-4147-A177-3AD203B41FA5}">
                      <a16:colId xmlns:a16="http://schemas.microsoft.com/office/drawing/2014/main" xmlns="" val="1820901625"/>
                    </a:ext>
                  </a:extLst>
                </a:gridCol>
                <a:gridCol w="603728">
                  <a:extLst>
                    <a:ext uri="{9D8B030D-6E8A-4147-A177-3AD203B41FA5}">
                      <a16:colId xmlns:a16="http://schemas.microsoft.com/office/drawing/2014/main" xmlns="" val="3618181691"/>
                    </a:ext>
                  </a:extLst>
                </a:gridCol>
                <a:gridCol w="603728">
                  <a:extLst>
                    <a:ext uri="{9D8B030D-6E8A-4147-A177-3AD203B41FA5}">
                      <a16:colId xmlns:a16="http://schemas.microsoft.com/office/drawing/2014/main" xmlns="" val="3081563421"/>
                    </a:ext>
                  </a:extLst>
                </a:gridCol>
                <a:gridCol w="603728">
                  <a:extLst>
                    <a:ext uri="{9D8B030D-6E8A-4147-A177-3AD203B41FA5}">
                      <a16:colId xmlns:a16="http://schemas.microsoft.com/office/drawing/2014/main" xmlns="" val="1298202350"/>
                    </a:ext>
                  </a:extLst>
                </a:gridCol>
                <a:gridCol w="603728">
                  <a:extLst>
                    <a:ext uri="{9D8B030D-6E8A-4147-A177-3AD203B41FA5}">
                      <a16:colId xmlns:a16="http://schemas.microsoft.com/office/drawing/2014/main" xmlns="" val="1534542837"/>
                    </a:ext>
                  </a:extLst>
                </a:gridCol>
                <a:gridCol w="603728">
                  <a:extLst>
                    <a:ext uri="{9D8B030D-6E8A-4147-A177-3AD203B41FA5}">
                      <a16:colId xmlns:a16="http://schemas.microsoft.com/office/drawing/2014/main" xmlns="" val="2357824424"/>
                    </a:ext>
                  </a:extLst>
                </a:gridCol>
              </a:tblGrid>
              <a:tr h="264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effectLst/>
                          <a:latin typeface="+mn-ea"/>
                          <a:ea typeface="+mn-ea"/>
                        </a:rPr>
                        <a:t>셔츠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H</a:t>
                      </a:r>
                      <a:r>
                        <a:rPr lang="en-US" altLang="ko-KR" sz="10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5651534"/>
                  </a:ext>
                </a:extLst>
              </a:tr>
              <a:tr h="264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105 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111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117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124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131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7823210"/>
                  </a:ext>
                </a:extLst>
              </a:tr>
              <a:tr h="264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82.5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87.5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92.5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97.5 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103.5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109.5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116.5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123.5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6584104"/>
                  </a:ext>
                </a:extLst>
              </a:tr>
              <a:tr h="264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상의 길이 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64.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69.5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71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72.5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74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64" marR="7564" marT="75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292690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5875" y="695825"/>
            <a:ext cx="6492921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●남고  </a:t>
            </a:r>
            <a:r>
              <a:rPr lang="en-US" altLang="ko-KR" sz="1400" b="1" dirty="0" smtClean="0"/>
              <a:t>(</a:t>
            </a:r>
            <a:r>
              <a:rPr lang="ko-KR" altLang="en-US" sz="1400" b="1" dirty="0"/>
              <a:t>하</a:t>
            </a:r>
            <a:r>
              <a:rPr lang="ko-KR" altLang="en-US" sz="1400" b="1" dirty="0" smtClean="0"/>
              <a:t>복 셔츠</a:t>
            </a:r>
            <a:r>
              <a:rPr lang="en-US" altLang="ko-KR" sz="1400" b="1" dirty="0" smtClean="0"/>
              <a:t>: HY1)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73515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788519"/>
              </p:ext>
            </p:extLst>
          </p:nvPr>
        </p:nvGraphicFramePr>
        <p:xfrm>
          <a:off x="484372" y="2561986"/>
          <a:ext cx="6636465" cy="785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6465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2193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니트 조끼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U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82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99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103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107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8006427"/>
                  </a:ext>
                </a:extLst>
              </a:tr>
              <a:tr h="282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078931"/>
              </p:ext>
            </p:extLst>
          </p:nvPr>
        </p:nvGraphicFramePr>
        <p:xfrm>
          <a:off x="484372" y="5418058"/>
          <a:ext cx="6636465" cy="10682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6465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610000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2670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가디건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U</a:t>
                      </a:r>
                      <a:r>
                        <a:rPr lang="en-US" altLang="ko-KR" sz="10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670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092056"/>
                  </a:ext>
                </a:extLst>
              </a:tr>
              <a:tr h="2670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  <a:tr h="2670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소매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572076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75255" y="2312883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(HK1)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226045"/>
              </p:ext>
            </p:extLst>
          </p:nvPr>
        </p:nvGraphicFramePr>
        <p:xfrm>
          <a:off x="484372" y="1075336"/>
          <a:ext cx="6634407" cy="1027784"/>
        </p:xfrm>
        <a:graphic>
          <a:graphicData uri="http://schemas.openxmlformats.org/drawingml/2006/table">
            <a:tbl>
              <a:tblPr/>
              <a:tblGrid>
                <a:gridCol w="767692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970259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612057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612057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612057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612057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612057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612057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612057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612057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569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5694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569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  <a:tr h="2569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486455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67542" y="830857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4864" y="408502"/>
            <a:ext cx="7255972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남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니트</a:t>
            </a:r>
            <a:r>
              <a:rPr lang="en-US" altLang="ko-KR" sz="1400" b="1" dirty="0" smtClean="0"/>
              <a:t>: HK1 / </a:t>
            </a:r>
            <a:r>
              <a:rPr lang="ko-KR" altLang="en-US" sz="1400" b="1" dirty="0" smtClean="0"/>
              <a:t>가디건 </a:t>
            </a:r>
            <a:r>
              <a:rPr lang="en-US" altLang="ko-KR" sz="1400" b="1" dirty="0" smtClean="0"/>
              <a:t>HG1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557660"/>
              </p:ext>
            </p:extLst>
          </p:nvPr>
        </p:nvGraphicFramePr>
        <p:xfrm>
          <a:off x="467542" y="3849211"/>
          <a:ext cx="6649819" cy="1205027"/>
        </p:xfrm>
        <a:graphic>
          <a:graphicData uri="http://schemas.openxmlformats.org/drawingml/2006/table">
            <a:tbl>
              <a:tblPr/>
              <a:tblGrid>
                <a:gridCol w="769475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972512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613479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613479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613479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613479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613479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613479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613479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613479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347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4257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4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  <a:tr h="24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4864557"/>
                  </a:ext>
                </a:extLst>
              </a:tr>
              <a:tr h="24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2722475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95499" y="3572212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cxnSp>
        <p:nvCxnSpPr>
          <p:cNvPr id="4" name="직선 연결선 3"/>
          <p:cNvCxnSpPr/>
          <p:nvPr/>
        </p:nvCxnSpPr>
        <p:spPr>
          <a:xfrm>
            <a:off x="395499" y="3485390"/>
            <a:ext cx="807517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7542" y="5141059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(HG1)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87850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818451"/>
              </p:ext>
            </p:extLst>
          </p:nvPr>
        </p:nvGraphicFramePr>
        <p:xfrm>
          <a:off x="484559" y="3388345"/>
          <a:ext cx="6590384" cy="10611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8314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571732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614334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614334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614334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614334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614334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614334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614334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26528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셔츠 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A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85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90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95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100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105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110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115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6528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가슴둘레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114.5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127.5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8166646"/>
                  </a:ext>
                </a:extLst>
              </a:tr>
              <a:tr h="26528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상의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  <a:tr h="26528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소매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572076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4555" y="3097873"/>
            <a:ext cx="2873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동복 셔츠 </a:t>
            </a:r>
            <a:r>
              <a:rPr lang="en-US" altLang="ko-KR" sz="1200" b="1" dirty="0" smtClean="0"/>
              <a:t>: HY1)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84555" y="1348200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남자 공용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647101"/>
              </p:ext>
            </p:extLst>
          </p:nvPr>
        </p:nvGraphicFramePr>
        <p:xfrm>
          <a:off x="484555" y="1621347"/>
          <a:ext cx="6594914" cy="1211145"/>
        </p:xfrm>
        <a:graphic>
          <a:graphicData uri="http://schemas.openxmlformats.org/drawingml/2006/table">
            <a:tbl>
              <a:tblPr/>
              <a:tblGrid>
                <a:gridCol w="758195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958255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609808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609808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609808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609808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609808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609808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609808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609808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42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4222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42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0131381"/>
                  </a:ext>
                </a:extLst>
              </a:tr>
              <a:tr h="242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  <a:tr h="242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272247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4555" y="771190"/>
            <a:ext cx="6590388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●남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동복 셔츠  </a:t>
            </a:r>
            <a:r>
              <a:rPr lang="en-US" altLang="ko-KR" sz="1400" b="1" dirty="0" smtClean="0"/>
              <a:t>: HY1)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32687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659788"/>
              </p:ext>
            </p:extLst>
          </p:nvPr>
        </p:nvGraphicFramePr>
        <p:xfrm>
          <a:off x="574789" y="3855510"/>
          <a:ext cx="7231453" cy="1218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5575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1765701533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3483403226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1277807305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1046295222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3716136940"/>
                    </a:ext>
                  </a:extLst>
                </a:gridCol>
              </a:tblGrid>
              <a:tr h="3047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바지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S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65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71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74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77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83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89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3047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75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+mn-ea"/>
                          <a:ea typeface="+mn-ea"/>
                        </a:rPr>
                        <a:t>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6956416"/>
                  </a:ext>
                </a:extLst>
              </a:tr>
              <a:tr h="3047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엉덩이 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86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89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95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+mn-ea"/>
                          <a:ea typeface="+mn-ea"/>
                        </a:rPr>
                        <a:t>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105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108.2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111.4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114.6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117.8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2571015"/>
                  </a:ext>
                </a:extLst>
              </a:tr>
              <a:tr h="3047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총길이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103.5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105.5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107.5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109.5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+mn-ea"/>
                          <a:ea typeface="+mn-ea"/>
                        </a:rPr>
                        <a:t>110.5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112.5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676428"/>
              </p:ext>
            </p:extLst>
          </p:nvPr>
        </p:nvGraphicFramePr>
        <p:xfrm>
          <a:off x="574789" y="1583663"/>
          <a:ext cx="7228666" cy="1359040"/>
        </p:xfrm>
        <a:graphic>
          <a:graphicData uri="http://schemas.openxmlformats.org/drawingml/2006/table">
            <a:tbl>
              <a:tblPr/>
              <a:tblGrid>
                <a:gridCol w="432141">
                  <a:extLst>
                    <a:ext uri="{9D8B030D-6E8A-4147-A177-3AD203B41FA5}">
                      <a16:colId xmlns:a16="http://schemas.microsoft.com/office/drawing/2014/main" xmlns="" val="2339747646"/>
                    </a:ext>
                  </a:extLst>
                </a:gridCol>
                <a:gridCol w="824377">
                  <a:extLst>
                    <a:ext uri="{9D8B030D-6E8A-4147-A177-3AD203B41FA5}">
                      <a16:colId xmlns:a16="http://schemas.microsoft.com/office/drawing/2014/main" xmlns="" val="4025538381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1304991059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2630896622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3129278380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4147367960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863332853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3711310093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1072745817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2781296550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1790168729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218347609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3035305680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4031089281"/>
                    </a:ext>
                  </a:extLst>
                </a:gridCol>
                <a:gridCol w="459396">
                  <a:extLst>
                    <a:ext uri="{9D8B030D-6E8A-4147-A177-3AD203B41FA5}">
                      <a16:colId xmlns:a16="http://schemas.microsoft.com/office/drawing/2014/main" xmlns="" val="1280919518"/>
                    </a:ext>
                  </a:extLst>
                </a:gridCol>
              </a:tblGrid>
              <a:tr h="271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91194184"/>
                  </a:ext>
                </a:extLst>
              </a:tr>
              <a:tr h="27180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174.5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179.5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184.5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87976362"/>
                  </a:ext>
                </a:extLst>
              </a:tr>
              <a:tr h="271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6689819"/>
                  </a:ext>
                </a:extLst>
              </a:tr>
              <a:tr h="271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08650223"/>
                  </a:ext>
                </a:extLst>
              </a:tr>
              <a:tr h="271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엉덩이둘레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107.5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110.5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906596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4788" y="1316448"/>
            <a:ext cx="6054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</a:t>
            </a:r>
            <a:r>
              <a:rPr lang="ko-KR" altLang="en-US" sz="1200" b="1" dirty="0" smtClean="0"/>
              <a:t>사이즈    </a:t>
            </a:r>
            <a:r>
              <a:rPr lang="en-US" altLang="ko-KR" sz="1200" b="1" smtClean="0"/>
              <a:t>175 72 75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74789" y="3578511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6366" y="870172"/>
            <a:ext cx="7327089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●남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긴 바지</a:t>
            </a:r>
            <a:r>
              <a:rPr lang="en-US" altLang="ko-KR" sz="1400" b="1" dirty="0" smtClean="0"/>
              <a:t>: HL1)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5573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4961"/>
              </p:ext>
            </p:extLst>
          </p:nvPr>
        </p:nvGraphicFramePr>
        <p:xfrm>
          <a:off x="484557" y="1600074"/>
          <a:ext cx="6633646" cy="1317690"/>
        </p:xfrm>
        <a:graphic>
          <a:graphicData uri="http://schemas.openxmlformats.org/drawingml/2006/table">
            <a:tbl>
              <a:tblPr/>
              <a:tblGrid>
                <a:gridCol w="706582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893024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629255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629255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629255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629255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629255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629255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629255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629255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6353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6353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63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9960313"/>
                  </a:ext>
                </a:extLst>
              </a:tr>
              <a:tr h="263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  <a:tr h="263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607155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4557" y="1323075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 </a:t>
            </a:r>
            <a:r>
              <a:rPr lang="ko-KR" altLang="en-US" sz="1200" b="1" dirty="0" smtClean="0"/>
              <a:t>남자 공용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108190"/>
              </p:ext>
            </p:extLst>
          </p:nvPr>
        </p:nvGraphicFramePr>
        <p:xfrm>
          <a:off x="484557" y="3615269"/>
          <a:ext cx="6611892" cy="1052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3316">
                  <a:extLst>
                    <a:ext uri="{9D8B030D-6E8A-4147-A177-3AD203B41FA5}">
                      <a16:colId xmlns:a16="http://schemas.microsoft.com/office/drawing/2014/main" xmlns="" val="426189924"/>
                    </a:ext>
                  </a:extLst>
                </a:gridCol>
                <a:gridCol w="626072">
                  <a:extLst>
                    <a:ext uri="{9D8B030D-6E8A-4147-A177-3AD203B41FA5}">
                      <a16:colId xmlns:a16="http://schemas.microsoft.com/office/drawing/2014/main" xmlns="" val="1199402715"/>
                    </a:ext>
                  </a:extLst>
                </a:gridCol>
                <a:gridCol w="626072">
                  <a:extLst>
                    <a:ext uri="{9D8B030D-6E8A-4147-A177-3AD203B41FA5}">
                      <a16:colId xmlns:a16="http://schemas.microsoft.com/office/drawing/2014/main" xmlns="" val="1499557825"/>
                    </a:ext>
                  </a:extLst>
                </a:gridCol>
                <a:gridCol w="626072">
                  <a:extLst>
                    <a:ext uri="{9D8B030D-6E8A-4147-A177-3AD203B41FA5}">
                      <a16:colId xmlns:a16="http://schemas.microsoft.com/office/drawing/2014/main" xmlns="" val="2170435689"/>
                    </a:ext>
                  </a:extLst>
                </a:gridCol>
                <a:gridCol w="626072">
                  <a:extLst>
                    <a:ext uri="{9D8B030D-6E8A-4147-A177-3AD203B41FA5}">
                      <a16:colId xmlns:a16="http://schemas.microsoft.com/office/drawing/2014/main" xmlns="" val="4162008146"/>
                    </a:ext>
                  </a:extLst>
                </a:gridCol>
                <a:gridCol w="626072">
                  <a:extLst>
                    <a:ext uri="{9D8B030D-6E8A-4147-A177-3AD203B41FA5}">
                      <a16:colId xmlns:a16="http://schemas.microsoft.com/office/drawing/2014/main" xmlns="" val="2101538027"/>
                    </a:ext>
                  </a:extLst>
                </a:gridCol>
                <a:gridCol w="626072">
                  <a:extLst>
                    <a:ext uri="{9D8B030D-6E8A-4147-A177-3AD203B41FA5}">
                      <a16:colId xmlns:a16="http://schemas.microsoft.com/office/drawing/2014/main" xmlns="" val="67534779"/>
                    </a:ext>
                  </a:extLst>
                </a:gridCol>
                <a:gridCol w="626072">
                  <a:extLst>
                    <a:ext uri="{9D8B030D-6E8A-4147-A177-3AD203B41FA5}">
                      <a16:colId xmlns:a16="http://schemas.microsoft.com/office/drawing/2014/main" xmlns="" val="749026073"/>
                    </a:ext>
                  </a:extLst>
                </a:gridCol>
                <a:gridCol w="626072">
                  <a:extLst>
                    <a:ext uri="{9D8B030D-6E8A-4147-A177-3AD203B41FA5}">
                      <a16:colId xmlns:a16="http://schemas.microsoft.com/office/drawing/2014/main" xmlns="" val="1062511114"/>
                    </a:ext>
                  </a:extLst>
                </a:gridCol>
              </a:tblGrid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체육복 상의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80637071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50993973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65.5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74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34870705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소매 길이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58.5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60.5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62.5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63.5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64.5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65.5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66.5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67.5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3650268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4557" y="809001"/>
            <a:ext cx="6633646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남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동복 체육복 상의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sp>
        <p:nvSpPr>
          <p:cNvPr id="2" name="직사각형 1"/>
          <p:cNvSpPr/>
          <p:nvPr/>
        </p:nvSpPr>
        <p:spPr>
          <a:xfrm>
            <a:off x="484557" y="3338270"/>
            <a:ext cx="50125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  체육복 </a:t>
            </a:r>
            <a:r>
              <a:rPr lang="ko-KR" altLang="en-US" sz="1200" b="1" dirty="0"/>
              <a:t>동복 상의</a:t>
            </a:r>
            <a:r>
              <a:rPr lang="en-US" altLang="ko-KR" sz="1200" b="1" dirty="0"/>
              <a:t>(CW1), </a:t>
            </a:r>
            <a:r>
              <a:rPr lang="ko-KR" altLang="en-US" sz="1200" b="1" dirty="0"/>
              <a:t>후드</a:t>
            </a:r>
            <a:r>
              <a:rPr lang="en-US" altLang="ko-KR" sz="1200" b="1" dirty="0"/>
              <a:t>(CW2)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, </a:t>
            </a:r>
            <a:r>
              <a:rPr lang="ko-KR" altLang="en-US" sz="1200" b="1" dirty="0" err="1"/>
              <a:t>플리스집업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(</a:t>
            </a:r>
            <a:r>
              <a:rPr lang="en-US" altLang="ko-KR" sz="1200" b="1" dirty="0" smtClean="0"/>
              <a:t>CW5)</a:t>
            </a:r>
            <a:r>
              <a:rPr lang="ko-KR" altLang="en-US" sz="1200" b="1" dirty="0" smtClean="0"/>
              <a:t>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9692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115732"/>
              </p:ext>
            </p:extLst>
          </p:nvPr>
        </p:nvGraphicFramePr>
        <p:xfrm>
          <a:off x="484552" y="1683275"/>
          <a:ext cx="6839728" cy="1242805"/>
        </p:xfrm>
        <a:graphic>
          <a:graphicData uri="http://schemas.openxmlformats.org/drawingml/2006/table">
            <a:tbl>
              <a:tblPr/>
              <a:tblGrid>
                <a:gridCol w="791450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1000286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630999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630999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630999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630999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630999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630999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630999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630999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485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4856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485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5904795"/>
                  </a:ext>
                </a:extLst>
              </a:tr>
              <a:tr h="2485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4864557"/>
                  </a:ext>
                </a:extLst>
              </a:tr>
              <a:tr h="2485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엉덩이둘레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945382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4557" y="1406276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남자 공용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738496"/>
              </p:ext>
            </p:extLst>
          </p:nvPr>
        </p:nvGraphicFramePr>
        <p:xfrm>
          <a:off x="484557" y="3535117"/>
          <a:ext cx="6839882" cy="8955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3130">
                  <a:extLst>
                    <a:ext uri="{9D8B030D-6E8A-4147-A177-3AD203B41FA5}">
                      <a16:colId xmlns:a16="http://schemas.microsoft.com/office/drawing/2014/main" xmlns="" val="2791572414"/>
                    </a:ext>
                  </a:extLst>
                </a:gridCol>
                <a:gridCol w="630844">
                  <a:extLst>
                    <a:ext uri="{9D8B030D-6E8A-4147-A177-3AD203B41FA5}">
                      <a16:colId xmlns:a16="http://schemas.microsoft.com/office/drawing/2014/main" xmlns="" val="2955653767"/>
                    </a:ext>
                  </a:extLst>
                </a:gridCol>
                <a:gridCol w="630844">
                  <a:extLst>
                    <a:ext uri="{9D8B030D-6E8A-4147-A177-3AD203B41FA5}">
                      <a16:colId xmlns:a16="http://schemas.microsoft.com/office/drawing/2014/main" xmlns="" val="3508362441"/>
                    </a:ext>
                  </a:extLst>
                </a:gridCol>
                <a:gridCol w="630844">
                  <a:extLst>
                    <a:ext uri="{9D8B030D-6E8A-4147-A177-3AD203B41FA5}">
                      <a16:colId xmlns:a16="http://schemas.microsoft.com/office/drawing/2014/main" xmlns="" val="2321316647"/>
                    </a:ext>
                  </a:extLst>
                </a:gridCol>
                <a:gridCol w="630844">
                  <a:extLst>
                    <a:ext uri="{9D8B030D-6E8A-4147-A177-3AD203B41FA5}">
                      <a16:colId xmlns:a16="http://schemas.microsoft.com/office/drawing/2014/main" xmlns="" val="1856705773"/>
                    </a:ext>
                  </a:extLst>
                </a:gridCol>
                <a:gridCol w="630844">
                  <a:extLst>
                    <a:ext uri="{9D8B030D-6E8A-4147-A177-3AD203B41FA5}">
                      <a16:colId xmlns:a16="http://schemas.microsoft.com/office/drawing/2014/main" xmlns="" val="1868675960"/>
                    </a:ext>
                  </a:extLst>
                </a:gridCol>
                <a:gridCol w="630844">
                  <a:extLst>
                    <a:ext uri="{9D8B030D-6E8A-4147-A177-3AD203B41FA5}">
                      <a16:colId xmlns:a16="http://schemas.microsoft.com/office/drawing/2014/main" xmlns="" val="1877688623"/>
                    </a:ext>
                  </a:extLst>
                </a:gridCol>
                <a:gridCol w="630844">
                  <a:extLst>
                    <a:ext uri="{9D8B030D-6E8A-4147-A177-3AD203B41FA5}">
                      <a16:colId xmlns:a16="http://schemas.microsoft.com/office/drawing/2014/main" xmlns="" val="2943798651"/>
                    </a:ext>
                  </a:extLst>
                </a:gridCol>
                <a:gridCol w="630844">
                  <a:extLst>
                    <a:ext uri="{9D8B030D-6E8A-4147-A177-3AD203B41FA5}">
                      <a16:colId xmlns:a16="http://schemas.microsoft.com/office/drawing/2014/main" xmlns="" val="3483932006"/>
                    </a:ext>
                  </a:extLst>
                </a:gridCol>
              </a:tblGrid>
              <a:tr h="29852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effectLst/>
                          <a:latin typeface="+mn-ea"/>
                          <a:ea typeface="+mn-ea"/>
                        </a:rPr>
                        <a:t>체육복 하의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5532127"/>
                  </a:ext>
                </a:extLst>
              </a:tr>
              <a:tr h="29852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64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83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88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93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34967733"/>
                  </a:ext>
                </a:extLst>
              </a:tr>
              <a:tr h="29852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엉덩이둘레</a:t>
                      </a:r>
                      <a:endParaRPr lang="ko-KR" altLang="en-US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94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107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112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122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8362015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4557" y="806111"/>
            <a:ext cx="6839723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남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동복 체육복 하의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sp>
        <p:nvSpPr>
          <p:cNvPr id="10" name="직사각형 9"/>
          <p:cNvSpPr/>
          <p:nvPr/>
        </p:nvSpPr>
        <p:spPr>
          <a:xfrm>
            <a:off x="484557" y="3258118"/>
            <a:ext cx="50125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  체육복 동복 하의 </a:t>
            </a:r>
            <a:r>
              <a:rPr lang="en-US" altLang="ko-KR" sz="1200" b="1" dirty="0" smtClean="0"/>
              <a:t>(CF1)</a:t>
            </a:r>
            <a:r>
              <a:rPr lang="ko-KR" altLang="en-US" sz="1200" b="1" dirty="0" smtClean="0"/>
              <a:t>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7764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131194"/>
              </p:ext>
            </p:extLst>
          </p:nvPr>
        </p:nvGraphicFramePr>
        <p:xfrm>
          <a:off x="592039" y="3790532"/>
          <a:ext cx="6666501" cy="7129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7637">
                  <a:extLst>
                    <a:ext uri="{9D8B030D-6E8A-4147-A177-3AD203B41FA5}">
                      <a16:colId xmlns:a16="http://schemas.microsoft.com/office/drawing/2014/main" xmlns="" val="1151119765"/>
                    </a:ext>
                  </a:extLst>
                </a:gridCol>
                <a:gridCol w="613608">
                  <a:extLst>
                    <a:ext uri="{9D8B030D-6E8A-4147-A177-3AD203B41FA5}">
                      <a16:colId xmlns:a16="http://schemas.microsoft.com/office/drawing/2014/main" xmlns="" val="4207734782"/>
                    </a:ext>
                  </a:extLst>
                </a:gridCol>
                <a:gridCol w="613608">
                  <a:extLst>
                    <a:ext uri="{9D8B030D-6E8A-4147-A177-3AD203B41FA5}">
                      <a16:colId xmlns:a16="http://schemas.microsoft.com/office/drawing/2014/main" xmlns="" val="3515674966"/>
                    </a:ext>
                  </a:extLst>
                </a:gridCol>
                <a:gridCol w="613608">
                  <a:extLst>
                    <a:ext uri="{9D8B030D-6E8A-4147-A177-3AD203B41FA5}">
                      <a16:colId xmlns:a16="http://schemas.microsoft.com/office/drawing/2014/main" xmlns="" val="1943006731"/>
                    </a:ext>
                  </a:extLst>
                </a:gridCol>
                <a:gridCol w="613608">
                  <a:extLst>
                    <a:ext uri="{9D8B030D-6E8A-4147-A177-3AD203B41FA5}">
                      <a16:colId xmlns:a16="http://schemas.microsoft.com/office/drawing/2014/main" xmlns="" val="2673072241"/>
                    </a:ext>
                  </a:extLst>
                </a:gridCol>
                <a:gridCol w="613608">
                  <a:extLst>
                    <a:ext uri="{9D8B030D-6E8A-4147-A177-3AD203B41FA5}">
                      <a16:colId xmlns:a16="http://schemas.microsoft.com/office/drawing/2014/main" xmlns="" val="234464346"/>
                    </a:ext>
                  </a:extLst>
                </a:gridCol>
                <a:gridCol w="613608">
                  <a:extLst>
                    <a:ext uri="{9D8B030D-6E8A-4147-A177-3AD203B41FA5}">
                      <a16:colId xmlns:a16="http://schemas.microsoft.com/office/drawing/2014/main" xmlns="" val="2189980366"/>
                    </a:ext>
                  </a:extLst>
                </a:gridCol>
                <a:gridCol w="613608">
                  <a:extLst>
                    <a:ext uri="{9D8B030D-6E8A-4147-A177-3AD203B41FA5}">
                      <a16:colId xmlns:a16="http://schemas.microsoft.com/office/drawing/2014/main" xmlns="" val="2403380563"/>
                    </a:ext>
                  </a:extLst>
                </a:gridCol>
                <a:gridCol w="613608">
                  <a:extLst>
                    <a:ext uri="{9D8B030D-6E8A-4147-A177-3AD203B41FA5}">
                      <a16:colId xmlns:a16="http://schemas.microsoft.com/office/drawing/2014/main" xmlns="" val="2350316910"/>
                    </a:ext>
                  </a:extLst>
                </a:gridCol>
              </a:tblGrid>
              <a:tr h="2376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err="1" smtClean="0">
                          <a:effectLst/>
                          <a:latin typeface="+mn-ea"/>
                          <a:ea typeface="+mn-ea"/>
                        </a:rPr>
                        <a:t>생활복</a:t>
                      </a:r>
                      <a:r>
                        <a:rPr lang="ko-KR" altLang="en-US" sz="1000" b="1" u="none" strike="noStrike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U </a:t>
                      </a:r>
                      <a:r>
                        <a:rPr lang="ko-KR" altLang="en-US" sz="10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r>
                        <a:rPr lang="ko-KR" altLang="en-US" sz="1000" b="1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31711656"/>
                  </a:ext>
                </a:extLst>
              </a:tr>
              <a:tr h="2376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93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108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119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131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6003729"/>
                  </a:ext>
                </a:extLst>
              </a:tr>
              <a:tr h="2376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63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66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68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74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0272514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532842"/>
              </p:ext>
            </p:extLst>
          </p:nvPr>
        </p:nvGraphicFramePr>
        <p:xfrm>
          <a:off x="592039" y="1840994"/>
          <a:ext cx="6665213" cy="1213900"/>
        </p:xfrm>
        <a:graphic>
          <a:graphicData uri="http://schemas.openxmlformats.org/drawingml/2006/table">
            <a:tbl>
              <a:tblPr/>
              <a:tblGrid>
                <a:gridCol w="771257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974764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614899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614899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614899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614899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614899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614899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614899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614899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303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30347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303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4892136"/>
                  </a:ext>
                </a:extLst>
              </a:tr>
              <a:tr h="303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2039" y="1577158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남자 공용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2038" y="3513533"/>
            <a:ext cx="2841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 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하복 </a:t>
            </a:r>
            <a:r>
              <a:rPr lang="ko-KR" altLang="en-US" sz="1200" b="1" dirty="0" err="1"/>
              <a:t>생활복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: HN1)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2039" y="1087739"/>
            <a:ext cx="6665214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●남 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하복 </a:t>
            </a:r>
            <a:r>
              <a:rPr lang="ko-KR" altLang="en-US" sz="1400" b="1" dirty="0" err="1" smtClean="0"/>
              <a:t>생활복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: HN1)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94884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204976"/>
              </p:ext>
            </p:extLst>
          </p:nvPr>
        </p:nvGraphicFramePr>
        <p:xfrm>
          <a:off x="484557" y="1600074"/>
          <a:ext cx="6603796" cy="1026748"/>
        </p:xfrm>
        <a:graphic>
          <a:graphicData uri="http://schemas.openxmlformats.org/drawingml/2006/table">
            <a:tbl>
              <a:tblPr/>
              <a:tblGrid>
                <a:gridCol w="764150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965782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609233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609233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609233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609233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609233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609233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609233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609233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5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5668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566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5028858"/>
                  </a:ext>
                </a:extLst>
              </a:tr>
              <a:tr h="2566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4557" y="1323075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 </a:t>
            </a:r>
            <a:r>
              <a:rPr lang="ko-KR" altLang="en-US" sz="1200" b="1" dirty="0" smtClean="0"/>
              <a:t>남자 공용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4558" y="809001"/>
            <a:ext cx="6603796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남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/>
              <a:t>하</a:t>
            </a:r>
            <a:r>
              <a:rPr lang="ko-KR" altLang="en-US" sz="1400" b="1" dirty="0" smtClean="0"/>
              <a:t>복 체육복 상의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sp>
        <p:nvSpPr>
          <p:cNvPr id="2" name="직사각형 1"/>
          <p:cNvSpPr/>
          <p:nvPr/>
        </p:nvSpPr>
        <p:spPr>
          <a:xfrm>
            <a:off x="484557" y="3046511"/>
            <a:ext cx="50125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  체육복 하복 </a:t>
            </a:r>
            <a:r>
              <a:rPr lang="ko-KR" altLang="en-US" sz="1200" b="1" dirty="0"/>
              <a:t>상의</a:t>
            </a:r>
            <a:r>
              <a:rPr lang="en-US" altLang="ko-KR" sz="1200" b="1" dirty="0"/>
              <a:t>(CW1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085548"/>
              </p:ext>
            </p:extLst>
          </p:nvPr>
        </p:nvGraphicFramePr>
        <p:xfrm>
          <a:off x="484552" y="3323510"/>
          <a:ext cx="6605100" cy="7891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1636">
                  <a:extLst>
                    <a:ext uri="{9D8B030D-6E8A-4147-A177-3AD203B41FA5}">
                      <a16:colId xmlns:a16="http://schemas.microsoft.com/office/drawing/2014/main" xmlns="" val="282290196"/>
                    </a:ext>
                  </a:extLst>
                </a:gridCol>
                <a:gridCol w="607933">
                  <a:extLst>
                    <a:ext uri="{9D8B030D-6E8A-4147-A177-3AD203B41FA5}">
                      <a16:colId xmlns:a16="http://schemas.microsoft.com/office/drawing/2014/main" xmlns="" val="2330655871"/>
                    </a:ext>
                  </a:extLst>
                </a:gridCol>
                <a:gridCol w="607933">
                  <a:extLst>
                    <a:ext uri="{9D8B030D-6E8A-4147-A177-3AD203B41FA5}">
                      <a16:colId xmlns:a16="http://schemas.microsoft.com/office/drawing/2014/main" xmlns="" val="3649670244"/>
                    </a:ext>
                  </a:extLst>
                </a:gridCol>
                <a:gridCol w="607933">
                  <a:extLst>
                    <a:ext uri="{9D8B030D-6E8A-4147-A177-3AD203B41FA5}">
                      <a16:colId xmlns:a16="http://schemas.microsoft.com/office/drawing/2014/main" xmlns="" val="3079689618"/>
                    </a:ext>
                  </a:extLst>
                </a:gridCol>
                <a:gridCol w="607933">
                  <a:extLst>
                    <a:ext uri="{9D8B030D-6E8A-4147-A177-3AD203B41FA5}">
                      <a16:colId xmlns:a16="http://schemas.microsoft.com/office/drawing/2014/main" xmlns="" val="3234062795"/>
                    </a:ext>
                  </a:extLst>
                </a:gridCol>
                <a:gridCol w="607933">
                  <a:extLst>
                    <a:ext uri="{9D8B030D-6E8A-4147-A177-3AD203B41FA5}">
                      <a16:colId xmlns:a16="http://schemas.microsoft.com/office/drawing/2014/main" xmlns="" val="3334950760"/>
                    </a:ext>
                  </a:extLst>
                </a:gridCol>
                <a:gridCol w="607933">
                  <a:extLst>
                    <a:ext uri="{9D8B030D-6E8A-4147-A177-3AD203B41FA5}">
                      <a16:colId xmlns:a16="http://schemas.microsoft.com/office/drawing/2014/main" xmlns="" val="2641446190"/>
                    </a:ext>
                  </a:extLst>
                </a:gridCol>
                <a:gridCol w="607933">
                  <a:extLst>
                    <a:ext uri="{9D8B030D-6E8A-4147-A177-3AD203B41FA5}">
                      <a16:colId xmlns:a16="http://schemas.microsoft.com/office/drawing/2014/main" xmlns="" val="3188247287"/>
                    </a:ext>
                  </a:extLst>
                </a:gridCol>
                <a:gridCol w="607933">
                  <a:extLst>
                    <a:ext uri="{9D8B030D-6E8A-4147-A177-3AD203B41FA5}">
                      <a16:colId xmlns:a16="http://schemas.microsoft.com/office/drawing/2014/main" xmlns="" val="2661974804"/>
                    </a:ext>
                  </a:extLst>
                </a:gridCol>
              </a:tblGrid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effectLst/>
                          <a:latin typeface="+mn-ea"/>
                          <a:ea typeface="+mn-ea"/>
                        </a:rPr>
                        <a:t>체육복 상의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38979611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93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108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119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131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22161046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상의 길이 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64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66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68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74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11587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002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2039" y="1577158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남자 공용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2039" y="3328846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2039" y="1087739"/>
            <a:ext cx="6467338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●남 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하복 체육복 하의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076855"/>
              </p:ext>
            </p:extLst>
          </p:nvPr>
        </p:nvGraphicFramePr>
        <p:xfrm>
          <a:off x="592039" y="1916031"/>
          <a:ext cx="6467338" cy="1159680"/>
        </p:xfrm>
        <a:graphic>
          <a:graphicData uri="http://schemas.openxmlformats.org/drawingml/2006/table">
            <a:tbl>
              <a:tblPr/>
              <a:tblGrid>
                <a:gridCol w="748360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945826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596644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596644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596644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596644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596644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596644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596644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596644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3193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3193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319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5858531"/>
                  </a:ext>
                </a:extLst>
              </a:tr>
              <a:tr h="2319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4864557"/>
                  </a:ext>
                </a:extLst>
              </a:tr>
              <a:tr h="2319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엉덩이둘레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9453827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842418"/>
              </p:ext>
            </p:extLst>
          </p:nvPr>
        </p:nvGraphicFramePr>
        <p:xfrm>
          <a:off x="592039" y="3605845"/>
          <a:ext cx="6469653" cy="1052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5021">
                  <a:extLst>
                    <a:ext uri="{9D8B030D-6E8A-4147-A177-3AD203B41FA5}">
                      <a16:colId xmlns:a16="http://schemas.microsoft.com/office/drawing/2014/main" xmlns="" val="3376927940"/>
                    </a:ext>
                  </a:extLst>
                </a:gridCol>
                <a:gridCol w="594329">
                  <a:extLst>
                    <a:ext uri="{9D8B030D-6E8A-4147-A177-3AD203B41FA5}">
                      <a16:colId xmlns:a16="http://schemas.microsoft.com/office/drawing/2014/main" xmlns="" val="3377251183"/>
                    </a:ext>
                  </a:extLst>
                </a:gridCol>
                <a:gridCol w="594329">
                  <a:extLst>
                    <a:ext uri="{9D8B030D-6E8A-4147-A177-3AD203B41FA5}">
                      <a16:colId xmlns:a16="http://schemas.microsoft.com/office/drawing/2014/main" xmlns="" val="1062641234"/>
                    </a:ext>
                  </a:extLst>
                </a:gridCol>
                <a:gridCol w="594329">
                  <a:extLst>
                    <a:ext uri="{9D8B030D-6E8A-4147-A177-3AD203B41FA5}">
                      <a16:colId xmlns:a16="http://schemas.microsoft.com/office/drawing/2014/main" xmlns="" val="1469142220"/>
                    </a:ext>
                  </a:extLst>
                </a:gridCol>
                <a:gridCol w="594329">
                  <a:extLst>
                    <a:ext uri="{9D8B030D-6E8A-4147-A177-3AD203B41FA5}">
                      <a16:colId xmlns:a16="http://schemas.microsoft.com/office/drawing/2014/main" xmlns="" val="3829959549"/>
                    </a:ext>
                  </a:extLst>
                </a:gridCol>
                <a:gridCol w="594329">
                  <a:extLst>
                    <a:ext uri="{9D8B030D-6E8A-4147-A177-3AD203B41FA5}">
                      <a16:colId xmlns:a16="http://schemas.microsoft.com/office/drawing/2014/main" xmlns="" val="3965777974"/>
                    </a:ext>
                  </a:extLst>
                </a:gridCol>
                <a:gridCol w="594329">
                  <a:extLst>
                    <a:ext uri="{9D8B030D-6E8A-4147-A177-3AD203B41FA5}">
                      <a16:colId xmlns:a16="http://schemas.microsoft.com/office/drawing/2014/main" xmlns="" val="1897351305"/>
                    </a:ext>
                  </a:extLst>
                </a:gridCol>
                <a:gridCol w="594329">
                  <a:extLst>
                    <a:ext uri="{9D8B030D-6E8A-4147-A177-3AD203B41FA5}">
                      <a16:colId xmlns:a16="http://schemas.microsoft.com/office/drawing/2014/main" xmlns="" val="768329206"/>
                    </a:ext>
                  </a:extLst>
                </a:gridCol>
                <a:gridCol w="594329">
                  <a:extLst>
                    <a:ext uri="{9D8B030D-6E8A-4147-A177-3AD203B41FA5}">
                      <a16:colId xmlns:a16="http://schemas.microsoft.com/office/drawing/2014/main" xmlns="" val="1748181986"/>
                    </a:ext>
                  </a:extLst>
                </a:gridCol>
              </a:tblGrid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effectLst/>
                          <a:latin typeface="+mn-ea"/>
                          <a:ea typeface="+mn-ea"/>
                        </a:rPr>
                        <a:t>체육복 하의 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52562756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61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64.5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73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83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88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10109637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엉덩이둘레</a:t>
                      </a:r>
                      <a:endParaRPr lang="ko-KR" altLang="en-US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97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101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21117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하의 길이 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46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48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50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52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54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56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27590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37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6835" y="949268"/>
            <a:ext cx="6498182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남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패딩 점퍼 </a:t>
            </a:r>
            <a:r>
              <a:rPr lang="en-US" altLang="ko-KR" sz="1400" b="1" dirty="0" smtClean="0"/>
              <a:t>: HJ3 – </a:t>
            </a:r>
            <a:r>
              <a:rPr lang="ko-KR" altLang="en-US" sz="1400" b="1" dirty="0" smtClean="0"/>
              <a:t>야구점퍼 포함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202633"/>
              </p:ext>
            </p:extLst>
          </p:nvPr>
        </p:nvGraphicFramePr>
        <p:xfrm>
          <a:off x="686835" y="1874395"/>
          <a:ext cx="6498182" cy="1168065"/>
        </p:xfrm>
        <a:graphic>
          <a:graphicData uri="http://schemas.openxmlformats.org/drawingml/2006/table">
            <a:tbl>
              <a:tblPr/>
              <a:tblGrid>
                <a:gridCol w="706582">
                  <a:extLst>
                    <a:ext uri="{9D8B030D-6E8A-4147-A177-3AD203B41FA5}">
                      <a16:colId xmlns:a16="http://schemas.microsoft.com/office/drawing/2014/main" xmlns="" val="3543566848"/>
                    </a:ext>
                  </a:extLst>
                </a:gridCol>
                <a:gridCol w="893024">
                  <a:extLst>
                    <a:ext uri="{9D8B030D-6E8A-4147-A177-3AD203B41FA5}">
                      <a16:colId xmlns:a16="http://schemas.microsoft.com/office/drawing/2014/main" xmlns="" val="3952409189"/>
                    </a:ext>
                  </a:extLst>
                </a:gridCol>
                <a:gridCol w="612322">
                  <a:extLst>
                    <a:ext uri="{9D8B030D-6E8A-4147-A177-3AD203B41FA5}">
                      <a16:colId xmlns:a16="http://schemas.microsoft.com/office/drawing/2014/main" xmlns="" val="3574536679"/>
                    </a:ext>
                  </a:extLst>
                </a:gridCol>
                <a:gridCol w="612322">
                  <a:extLst>
                    <a:ext uri="{9D8B030D-6E8A-4147-A177-3AD203B41FA5}">
                      <a16:colId xmlns:a16="http://schemas.microsoft.com/office/drawing/2014/main" xmlns="" val="2335870311"/>
                    </a:ext>
                  </a:extLst>
                </a:gridCol>
                <a:gridCol w="612322">
                  <a:extLst>
                    <a:ext uri="{9D8B030D-6E8A-4147-A177-3AD203B41FA5}">
                      <a16:colId xmlns:a16="http://schemas.microsoft.com/office/drawing/2014/main" xmlns="" val="1028738901"/>
                    </a:ext>
                  </a:extLst>
                </a:gridCol>
                <a:gridCol w="612322">
                  <a:extLst>
                    <a:ext uri="{9D8B030D-6E8A-4147-A177-3AD203B41FA5}">
                      <a16:colId xmlns:a16="http://schemas.microsoft.com/office/drawing/2014/main" xmlns="" val="3603322763"/>
                    </a:ext>
                  </a:extLst>
                </a:gridCol>
                <a:gridCol w="612322">
                  <a:extLst>
                    <a:ext uri="{9D8B030D-6E8A-4147-A177-3AD203B41FA5}">
                      <a16:colId xmlns:a16="http://schemas.microsoft.com/office/drawing/2014/main" xmlns="" val="646410525"/>
                    </a:ext>
                  </a:extLst>
                </a:gridCol>
                <a:gridCol w="612322">
                  <a:extLst>
                    <a:ext uri="{9D8B030D-6E8A-4147-A177-3AD203B41FA5}">
                      <a16:colId xmlns:a16="http://schemas.microsoft.com/office/drawing/2014/main" xmlns="" val="1797630818"/>
                    </a:ext>
                  </a:extLst>
                </a:gridCol>
                <a:gridCol w="612322">
                  <a:extLst>
                    <a:ext uri="{9D8B030D-6E8A-4147-A177-3AD203B41FA5}">
                      <a16:colId xmlns:a16="http://schemas.microsoft.com/office/drawing/2014/main" xmlns="" val="1442570080"/>
                    </a:ext>
                  </a:extLst>
                </a:gridCol>
                <a:gridCol w="612322">
                  <a:extLst>
                    <a:ext uri="{9D8B030D-6E8A-4147-A177-3AD203B41FA5}">
                      <a16:colId xmlns:a16="http://schemas.microsoft.com/office/drawing/2014/main" xmlns="" val="338940053"/>
                    </a:ext>
                  </a:extLst>
                </a:gridCol>
              </a:tblGrid>
              <a:tr h="23361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896325"/>
                  </a:ext>
                </a:extLst>
              </a:tr>
              <a:tr h="23361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남학생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168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611074"/>
                  </a:ext>
                </a:extLst>
              </a:tr>
              <a:tr h="2336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116502"/>
                  </a:ext>
                </a:extLst>
              </a:tr>
              <a:tr h="2336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7105925"/>
                  </a:ext>
                </a:extLst>
              </a:tr>
              <a:tr h="2336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24" marR="7824" marT="78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607155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6835" y="1597396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 </a:t>
            </a:r>
            <a:r>
              <a:rPr lang="ko-KR" altLang="en-US" sz="1200" b="1" dirty="0" smtClean="0"/>
              <a:t>남자 공용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140210"/>
              </p:ext>
            </p:extLst>
          </p:nvPr>
        </p:nvGraphicFramePr>
        <p:xfrm>
          <a:off x="686835" y="3566160"/>
          <a:ext cx="6532847" cy="964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5639">
                  <a:extLst>
                    <a:ext uri="{9D8B030D-6E8A-4147-A177-3AD203B41FA5}">
                      <a16:colId xmlns:a16="http://schemas.microsoft.com/office/drawing/2014/main" xmlns="" val="566206214"/>
                    </a:ext>
                  </a:extLst>
                </a:gridCol>
                <a:gridCol w="610901">
                  <a:extLst>
                    <a:ext uri="{9D8B030D-6E8A-4147-A177-3AD203B41FA5}">
                      <a16:colId xmlns:a16="http://schemas.microsoft.com/office/drawing/2014/main" xmlns="" val="1266161640"/>
                    </a:ext>
                  </a:extLst>
                </a:gridCol>
                <a:gridCol w="610901">
                  <a:extLst>
                    <a:ext uri="{9D8B030D-6E8A-4147-A177-3AD203B41FA5}">
                      <a16:colId xmlns:a16="http://schemas.microsoft.com/office/drawing/2014/main" xmlns="" val="3144787773"/>
                    </a:ext>
                  </a:extLst>
                </a:gridCol>
                <a:gridCol w="610901">
                  <a:extLst>
                    <a:ext uri="{9D8B030D-6E8A-4147-A177-3AD203B41FA5}">
                      <a16:colId xmlns:a16="http://schemas.microsoft.com/office/drawing/2014/main" xmlns="" val="2564325172"/>
                    </a:ext>
                  </a:extLst>
                </a:gridCol>
                <a:gridCol w="610901">
                  <a:extLst>
                    <a:ext uri="{9D8B030D-6E8A-4147-A177-3AD203B41FA5}">
                      <a16:colId xmlns:a16="http://schemas.microsoft.com/office/drawing/2014/main" xmlns="" val="609560583"/>
                    </a:ext>
                  </a:extLst>
                </a:gridCol>
                <a:gridCol w="610901">
                  <a:extLst>
                    <a:ext uri="{9D8B030D-6E8A-4147-A177-3AD203B41FA5}">
                      <a16:colId xmlns:a16="http://schemas.microsoft.com/office/drawing/2014/main" xmlns="" val="4132856206"/>
                    </a:ext>
                  </a:extLst>
                </a:gridCol>
                <a:gridCol w="610901">
                  <a:extLst>
                    <a:ext uri="{9D8B030D-6E8A-4147-A177-3AD203B41FA5}">
                      <a16:colId xmlns:a16="http://schemas.microsoft.com/office/drawing/2014/main" xmlns="" val="4193955746"/>
                    </a:ext>
                  </a:extLst>
                </a:gridCol>
                <a:gridCol w="610901">
                  <a:extLst>
                    <a:ext uri="{9D8B030D-6E8A-4147-A177-3AD203B41FA5}">
                      <a16:colId xmlns:a16="http://schemas.microsoft.com/office/drawing/2014/main" xmlns="" val="1269766891"/>
                    </a:ext>
                  </a:extLst>
                </a:gridCol>
                <a:gridCol w="610901">
                  <a:extLst>
                    <a:ext uri="{9D8B030D-6E8A-4147-A177-3AD203B41FA5}">
                      <a16:colId xmlns:a16="http://schemas.microsoft.com/office/drawing/2014/main" xmlns="" val="259796310"/>
                    </a:ext>
                  </a:extLst>
                </a:gridCol>
              </a:tblGrid>
              <a:tr h="2233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effectLst/>
                          <a:latin typeface="+mn-ea"/>
                          <a:ea typeface="+mn-ea"/>
                        </a:rPr>
                        <a:t>점퍼</a:t>
                      </a:r>
                      <a:endParaRPr 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45985580"/>
                  </a:ext>
                </a:extLst>
              </a:tr>
              <a:tr h="2471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32473750"/>
                  </a:ext>
                </a:extLst>
              </a:tr>
              <a:tr h="2471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총장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61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63.5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66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74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76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76541651"/>
                  </a:ext>
                </a:extLst>
              </a:tr>
              <a:tr h="2471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소매길이</a:t>
                      </a:r>
                      <a:endParaRPr lang="ko-KR" altLang="en-US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59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61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63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64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828" marR="8828" marT="88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1420947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6835" y="3289161"/>
            <a:ext cx="5630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/>
              <a:t>패딩 점퍼 </a:t>
            </a:r>
            <a:r>
              <a:rPr lang="en-US" altLang="ko-KR" sz="1200" b="1" dirty="0"/>
              <a:t>: HJ3 – </a:t>
            </a:r>
            <a:r>
              <a:rPr lang="ko-KR" altLang="en-US" sz="1200" b="1" dirty="0"/>
              <a:t>야구점퍼 포함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18460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97679" y="2867891"/>
            <a:ext cx="1014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여학생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260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28396"/>
              </p:ext>
            </p:extLst>
          </p:nvPr>
        </p:nvGraphicFramePr>
        <p:xfrm>
          <a:off x="592039" y="3476859"/>
          <a:ext cx="7233347" cy="1331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2315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657629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657629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657629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657629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657629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657629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657629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657629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26630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effectLst/>
                        </a:rPr>
                        <a:t>자켓 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(N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</a:rPr>
                        <a:t>85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</a:rPr>
                        <a:t>90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</a:rPr>
                        <a:t>95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</a:rPr>
                        <a:t>100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</a:rPr>
                        <a:t>105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</a:rPr>
                        <a:t>110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</a:rPr>
                        <a:t>115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effectLst/>
                        </a:rPr>
                        <a:t>120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6630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</a:rPr>
                        <a:t>가슴둘레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3500826"/>
                  </a:ext>
                </a:extLst>
              </a:tr>
              <a:tr h="26630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상의 길이 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  <a:tr h="26630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 smtClean="0">
                          <a:effectLst/>
                        </a:rPr>
                        <a:t>소매길이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>(</a:t>
                      </a:r>
                      <a:r>
                        <a:rPr lang="ko-KR" altLang="en-US" sz="900" u="none" strike="noStrike" dirty="0" smtClean="0">
                          <a:effectLst/>
                        </a:rPr>
                        <a:t>중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58.5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5720761"/>
                  </a:ext>
                </a:extLst>
              </a:tr>
              <a:tr h="26630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 smtClean="0">
                          <a:effectLst/>
                        </a:rPr>
                        <a:t>소매길이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>(</a:t>
                      </a:r>
                      <a:r>
                        <a:rPr lang="ko-KR" altLang="en-US" sz="900" u="none" strike="noStrike" dirty="0" smtClean="0">
                          <a:effectLst/>
                        </a:rPr>
                        <a:t>고</a:t>
                      </a:r>
                      <a:r>
                        <a:rPr lang="en-US" altLang="ko-KR" sz="900" u="none" strike="noStrike" dirty="0" smtClean="0">
                          <a:effectLst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60.5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4246540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056823"/>
              </p:ext>
            </p:extLst>
          </p:nvPr>
        </p:nvGraphicFramePr>
        <p:xfrm>
          <a:off x="596315" y="1489102"/>
          <a:ext cx="7229475" cy="1433761"/>
        </p:xfrm>
        <a:graphic>
          <a:graphicData uri="http://schemas.openxmlformats.org/drawingml/2006/table">
            <a:tbl>
              <a:tblPr/>
              <a:tblGrid>
                <a:gridCol w="657225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2552134207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048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0482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048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10441628"/>
                  </a:ext>
                </a:extLst>
              </a:tr>
              <a:tr h="2048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  <a:tr h="2048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9094140"/>
                  </a:ext>
                </a:extLst>
              </a:tr>
              <a:tr h="2048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팔길이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20889745"/>
                  </a:ext>
                </a:extLst>
              </a:tr>
              <a:tr h="2048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869624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92039" y="1212103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2039" y="3199862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</a:t>
            </a:r>
            <a:endParaRPr lang="ko-KR" alt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92039" y="872010"/>
            <a:ext cx="7890976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</a:t>
            </a:r>
            <a:r>
              <a:rPr lang="en-US" altLang="ko-KR" sz="1400" b="1" dirty="0" smtClean="0"/>
              <a:t>–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동복 자켓</a:t>
            </a:r>
            <a:r>
              <a:rPr lang="en-US" altLang="ko-KR" sz="1400" b="1" dirty="0" smtClean="0"/>
              <a:t>: HJ1)-  </a:t>
            </a:r>
            <a:r>
              <a:rPr lang="ko-KR" altLang="en-US" sz="1400" b="1" dirty="0" smtClean="0"/>
              <a:t>소매 길이만 차이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88988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341919"/>
              </p:ext>
            </p:extLst>
          </p:nvPr>
        </p:nvGraphicFramePr>
        <p:xfrm>
          <a:off x="608663" y="1440124"/>
          <a:ext cx="7229475" cy="1111885"/>
        </p:xfrm>
        <a:graphic>
          <a:graphicData uri="http://schemas.openxmlformats.org/drawingml/2006/table">
            <a:tbl>
              <a:tblPr/>
              <a:tblGrid>
                <a:gridCol w="657225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223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2237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223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10441628"/>
                  </a:ext>
                </a:extLst>
              </a:tr>
              <a:tr h="2223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  <a:tr h="2223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909414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8663" y="1195423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08663" y="2808053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(HB1)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92039" y="872010"/>
            <a:ext cx="7246099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하복 블라우스</a:t>
            </a:r>
            <a:r>
              <a:rPr lang="en-US" altLang="ko-KR" sz="1400" b="1" dirty="0" smtClean="0"/>
              <a:t>: HB1)</a:t>
            </a:r>
            <a:endParaRPr lang="ko-KR" altLang="en-US" sz="1400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882515"/>
              </p:ext>
            </p:extLst>
          </p:nvPr>
        </p:nvGraphicFramePr>
        <p:xfrm>
          <a:off x="608663" y="3085052"/>
          <a:ext cx="7231164" cy="1129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4908">
                  <a:extLst>
                    <a:ext uri="{9D8B030D-6E8A-4147-A177-3AD203B41FA5}">
                      <a16:colId xmlns:a16="http://schemas.microsoft.com/office/drawing/2014/main" xmlns="" val="1450089253"/>
                    </a:ext>
                  </a:extLst>
                </a:gridCol>
                <a:gridCol w="655782">
                  <a:extLst>
                    <a:ext uri="{9D8B030D-6E8A-4147-A177-3AD203B41FA5}">
                      <a16:colId xmlns:a16="http://schemas.microsoft.com/office/drawing/2014/main" xmlns="" val="2442423288"/>
                    </a:ext>
                  </a:extLst>
                </a:gridCol>
                <a:gridCol w="655782">
                  <a:extLst>
                    <a:ext uri="{9D8B030D-6E8A-4147-A177-3AD203B41FA5}">
                      <a16:colId xmlns:a16="http://schemas.microsoft.com/office/drawing/2014/main" xmlns="" val="363117152"/>
                    </a:ext>
                  </a:extLst>
                </a:gridCol>
                <a:gridCol w="655782">
                  <a:extLst>
                    <a:ext uri="{9D8B030D-6E8A-4147-A177-3AD203B41FA5}">
                      <a16:colId xmlns:a16="http://schemas.microsoft.com/office/drawing/2014/main" xmlns="" val="94095362"/>
                    </a:ext>
                  </a:extLst>
                </a:gridCol>
                <a:gridCol w="655782">
                  <a:extLst>
                    <a:ext uri="{9D8B030D-6E8A-4147-A177-3AD203B41FA5}">
                      <a16:colId xmlns:a16="http://schemas.microsoft.com/office/drawing/2014/main" xmlns="" val="607128098"/>
                    </a:ext>
                  </a:extLst>
                </a:gridCol>
                <a:gridCol w="655782">
                  <a:extLst>
                    <a:ext uri="{9D8B030D-6E8A-4147-A177-3AD203B41FA5}">
                      <a16:colId xmlns:a16="http://schemas.microsoft.com/office/drawing/2014/main" xmlns="" val="3412146790"/>
                    </a:ext>
                  </a:extLst>
                </a:gridCol>
                <a:gridCol w="655782">
                  <a:extLst>
                    <a:ext uri="{9D8B030D-6E8A-4147-A177-3AD203B41FA5}">
                      <a16:colId xmlns:a16="http://schemas.microsoft.com/office/drawing/2014/main" xmlns="" val="1705131813"/>
                    </a:ext>
                  </a:extLst>
                </a:gridCol>
                <a:gridCol w="655782">
                  <a:extLst>
                    <a:ext uri="{9D8B030D-6E8A-4147-A177-3AD203B41FA5}">
                      <a16:colId xmlns:a16="http://schemas.microsoft.com/office/drawing/2014/main" xmlns="" val="2059381801"/>
                    </a:ext>
                  </a:extLst>
                </a:gridCol>
                <a:gridCol w="655782">
                  <a:extLst>
                    <a:ext uri="{9D8B030D-6E8A-4147-A177-3AD203B41FA5}">
                      <a16:colId xmlns:a16="http://schemas.microsoft.com/office/drawing/2014/main" xmlns="" val="3620754428"/>
                    </a:ext>
                  </a:extLst>
                </a:gridCol>
              </a:tblGrid>
              <a:tr h="282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effectLst/>
                          <a:latin typeface="+mn-ea"/>
                          <a:ea typeface="+mn-ea"/>
                        </a:rPr>
                        <a:t>하복 </a:t>
                      </a:r>
                      <a:r>
                        <a:rPr lang="en-US" sz="1000" b="1" u="none" strike="noStrike" dirty="0" smtClean="0">
                          <a:effectLst/>
                          <a:latin typeface="+mn-ea"/>
                          <a:ea typeface="+mn-ea"/>
                        </a:rPr>
                        <a:t>BLOUSE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(N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10754999"/>
                  </a:ext>
                </a:extLst>
              </a:tr>
              <a:tr h="282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88.0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93.0 </a:t>
                      </a:r>
                      <a:endParaRPr lang="en-US" altLang="ko-KR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98.0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103.0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108.0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113.0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118.0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123.0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9251995"/>
                  </a:ext>
                </a:extLst>
              </a:tr>
              <a:tr h="282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73.5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78.5 </a:t>
                      </a:r>
                      <a:endParaRPr lang="en-US" altLang="ko-KR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83.5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88.5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93.5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98.5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103.5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108.5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94582094"/>
                  </a:ext>
                </a:extLst>
              </a:tr>
              <a:tr h="282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상의 길이 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49.0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50.0 </a:t>
                      </a:r>
                      <a:endParaRPr lang="en-US" altLang="ko-KR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51.0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52.0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53.0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53.5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54.0 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54.5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1188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76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64341"/>
              </p:ext>
            </p:extLst>
          </p:nvPr>
        </p:nvGraphicFramePr>
        <p:xfrm>
          <a:off x="608663" y="1440124"/>
          <a:ext cx="7229475" cy="1026496"/>
        </p:xfrm>
        <a:graphic>
          <a:graphicData uri="http://schemas.openxmlformats.org/drawingml/2006/table">
            <a:tbl>
              <a:tblPr/>
              <a:tblGrid>
                <a:gridCol w="657225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566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566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56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10441628"/>
                  </a:ext>
                </a:extLst>
              </a:tr>
              <a:tr h="256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8663" y="1195423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08663" y="2808053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(HN1)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92039" y="872010"/>
            <a:ext cx="7246099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하복 </a:t>
            </a:r>
            <a:r>
              <a:rPr lang="ko-KR" altLang="en-US" sz="1400" b="1" dirty="0" err="1" smtClean="0"/>
              <a:t>생활복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: HN1)</a:t>
            </a:r>
            <a:endParaRPr lang="ko-KR" altLang="en-US" sz="1400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616309"/>
              </p:ext>
            </p:extLst>
          </p:nvPr>
        </p:nvGraphicFramePr>
        <p:xfrm>
          <a:off x="628652" y="3169859"/>
          <a:ext cx="7230854" cy="831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8285">
                  <a:extLst>
                    <a:ext uri="{9D8B030D-6E8A-4147-A177-3AD203B41FA5}">
                      <a16:colId xmlns:a16="http://schemas.microsoft.com/office/drawing/2014/main" xmlns="" val="1369327640"/>
                    </a:ext>
                  </a:extLst>
                </a:gridCol>
                <a:gridCol w="655841">
                  <a:extLst>
                    <a:ext uri="{9D8B030D-6E8A-4147-A177-3AD203B41FA5}">
                      <a16:colId xmlns:a16="http://schemas.microsoft.com/office/drawing/2014/main" xmlns="" val="2201243477"/>
                    </a:ext>
                  </a:extLst>
                </a:gridCol>
                <a:gridCol w="655841">
                  <a:extLst>
                    <a:ext uri="{9D8B030D-6E8A-4147-A177-3AD203B41FA5}">
                      <a16:colId xmlns:a16="http://schemas.microsoft.com/office/drawing/2014/main" xmlns="" val="2298364801"/>
                    </a:ext>
                  </a:extLst>
                </a:gridCol>
                <a:gridCol w="655841">
                  <a:extLst>
                    <a:ext uri="{9D8B030D-6E8A-4147-A177-3AD203B41FA5}">
                      <a16:colId xmlns:a16="http://schemas.microsoft.com/office/drawing/2014/main" xmlns="" val="3737285022"/>
                    </a:ext>
                  </a:extLst>
                </a:gridCol>
                <a:gridCol w="655841">
                  <a:extLst>
                    <a:ext uri="{9D8B030D-6E8A-4147-A177-3AD203B41FA5}">
                      <a16:colId xmlns:a16="http://schemas.microsoft.com/office/drawing/2014/main" xmlns="" val="430824980"/>
                    </a:ext>
                  </a:extLst>
                </a:gridCol>
                <a:gridCol w="655841">
                  <a:extLst>
                    <a:ext uri="{9D8B030D-6E8A-4147-A177-3AD203B41FA5}">
                      <a16:colId xmlns:a16="http://schemas.microsoft.com/office/drawing/2014/main" xmlns="" val="3574142251"/>
                    </a:ext>
                  </a:extLst>
                </a:gridCol>
                <a:gridCol w="655841">
                  <a:extLst>
                    <a:ext uri="{9D8B030D-6E8A-4147-A177-3AD203B41FA5}">
                      <a16:colId xmlns:a16="http://schemas.microsoft.com/office/drawing/2014/main" xmlns="" val="1369661460"/>
                    </a:ext>
                  </a:extLst>
                </a:gridCol>
                <a:gridCol w="655841">
                  <a:extLst>
                    <a:ext uri="{9D8B030D-6E8A-4147-A177-3AD203B41FA5}">
                      <a16:colId xmlns:a16="http://schemas.microsoft.com/office/drawing/2014/main" xmlns="" val="1082345132"/>
                    </a:ext>
                  </a:extLst>
                </a:gridCol>
                <a:gridCol w="655841">
                  <a:extLst>
                    <a:ext uri="{9D8B030D-6E8A-4147-A177-3AD203B41FA5}">
                      <a16:colId xmlns:a16="http://schemas.microsoft.com/office/drawing/2014/main" xmlns="" val="1943781143"/>
                    </a:ext>
                  </a:extLst>
                </a:gridCol>
                <a:gridCol w="655841">
                  <a:extLst>
                    <a:ext uri="{9D8B030D-6E8A-4147-A177-3AD203B41FA5}">
                      <a16:colId xmlns:a16="http://schemas.microsoft.com/office/drawing/2014/main" xmlns="" val="2782386037"/>
                    </a:ext>
                  </a:extLst>
                </a:gridCol>
              </a:tblGrid>
              <a:tr h="2771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err="1" smtClean="0">
                          <a:effectLst/>
                          <a:latin typeface="+mn-ea"/>
                          <a:ea typeface="+mn-ea"/>
                        </a:rPr>
                        <a:t>생활복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(U </a:t>
                      </a:r>
                      <a:r>
                        <a:rPr lang="ko-KR" altLang="en-US" sz="10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r>
                        <a:rPr lang="en-US" altLang="ko-KR" sz="10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33371988"/>
                  </a:ext>
                </a:extLst>
              </a:tr>
              <a:tr h="2771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88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108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119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131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99868967"/>
                  </a:ext>
                </a:extLst>
              </a:tr>
              <a:tr h="2771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57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63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66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74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8331" marR="8331" marT="83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76758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91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464854"/>
              </p:ext>
            </p:extLst>
          </p:nvPr>
        </p:nvGraphicFramePr>
        <p:xfrm>
          <a:off x="592039" y="3561692"/>
          <a:ext cx="7250896" cy="15081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0627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656706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656705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665018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631768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665018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673331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689956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631767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3016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블라우스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(N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+mn-ea"/>
                          <a:ea typeface="+mn-ea"/>
                        </a:rPr>
                        <a:t>95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105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7816505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78.5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>
                          <a:effectLst/>
                          <a:latin typeface="+mn-ea"/>
                          <a:ea typeface="+mn-ea"/>
                        </a:rPr>
                        <a:t>83.5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88.5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93.5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98.5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103.5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108.5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113.5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5078648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상의 길이 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effectLst/>
                          <a:latin typeface="+mn-ea"/>
                          <a:ea typeface="+mn-ea"/>
                        </a:rPr>
                        <a:t>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62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63.5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64.5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 smtClean="0">
                          <a:effectLst/>
                          <a:latin typeface="+mn-ea"/>
                          <a:ea typeface="+mn-ea"/>
                        </a:rPr>
                        <a:t>소매길이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59.5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60.5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5720761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92039" y="872010"/>
            <a:ext cx="72337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동복 블라우스 </a:t>
            </a:r>
            <a:r>
              <a:rPr lang="en-US" altLang="ko-KR" sz="1400" b="1" dirty="0" smtClean="0"/>
              <a:t>: HB1) </a:t>
            </a:r>
            <a:endParaRPr lang="ko-KR" altLang="en-US" sz="1400" b="1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044443"/>
              </p:ext>
            </p:extLst>
          </p:nvPr>
        </p:nvGraphicFramePr>
        <p:xfrm>
          <a:off x="596315" y="1521418"/>
          <a:ext cx="7229475" cy="1490118"/>
        </p:xfrm>
        <a:graphic>
          <a:graphicData uri="http://schemas.openxmlformats.org/drawingml/2006/table">
            <a:tbl>
              <a:tblPr/>
              <a:tblGrid>
                <a:gridCol w="657225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4835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4835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48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10441628"/>
                  </a:ext>
                </a:extLst>
              </a:tr>
              <a:tr h="248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  <a:tr h="248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9094140"/>
                  </a:ext>
                </a:extLst>
              </a:tr>
              <a:tr h="248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20889745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92039" y="1212103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92039" y="3284693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(HB1)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05232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67310"/>
              </p:ext>
            </p:extLst>
          </p:nvPr>
        </p:nvGraphicFramePr>
        <p:xfrm>
          <a:off x="601276" y="2264523"/>
          <a:ext cx="7229653" cy="785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5565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653011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653011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653011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653011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653011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653011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653011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653011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2193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니트 조끼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(HK1) –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G</a:t>
                      </a:r>
                      <a:r>
                        <a:rPr lang="en-US" altLang="ko-KR" sz="10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82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8590542"/>
                  </a:ext>
                </a:extLst>
              </a:tr>
              <a:tr h="282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449553"/>
              </p:ext>
            </p:extLst>
          </p:nvPr>
        </p:nvGraphicFramePr>
        <p:xfrm>
          <a:off x="577263" y="5073307"/>
          <a:ext cx="7237315" cy="1068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7995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653665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653665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653665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653665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653665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653665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653665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653665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2193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가디건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(HG1)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-G</a:t>
                      </a:r>
                      <a:r>
                        <a:rPr lang="en-US" altLang="ko-KR" sz="10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82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9167537"/>
                  </a:ext>
                </a:extLst>
              </a:tr>
              <a:tr h="282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  <a:tr h="282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소매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572076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8665" y="804115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2964" y="1988920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</a:t>
            </a:r>
            <a:r>
              <a:rPr lang="en-US" altLang="ko-KR" sz="1200" b="1" dirty="0" smtClean="0"/>
              <a:t>(HK1)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8664" y="421738"/>
            <a:ext cx="722226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여학생 니트</a:t>
            </a:r>
            <a:r>
              <a:rPr lang="en-US" altLang="ko-KR" sz="1400" b="1" dirty="0" smtClean="0"/>
              <a:t>: HK1 / </a:t>
            </a:r>
            <a:r>
              <a:rPr lang="ko-KR" altLang="en-US" sz="1400" b="1" dirty="0" smtClean="0"/>
              <a:t>여학생 가디건 </a:t>
            </a:r>
            <a:r>
              <a:rPr lang="en-US" altLang="ko-KR" sz="1400" b="1" dirty="0" smtClean="0"/>
              <a:t>HG1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325398"/>
              </p:ext>
            </p:extLst>
          </p:nvPr>
        </p:nvGraphicFramePr>
        <p:xfrm>
          <a:off x="600814" y="1109185"/>
          <a:ext cx="7221340" cy="819368"/>
        </p:xfrm>
        <a:graphic>
          <a:graphicData uri="http://schemas.openxmlformats.org/drawingml/2006/table">
            <a:tbl>
              <a:tblPr/>
              <a:tblGrid>
                <a:gridCol w="713044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1276816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048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0484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04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224316"/>
                  </a:ext>
                </a:extLst>
              </a:tr>
              <a:tr h="204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339034"/>
              </p:ext>
            </p:extLst>
          </p:nvPr>
        </p:nvGraphicFramePr>
        <p:xfrm>
          <a:off x="592964" y="3648560"/>
          <a:ext cx="7221340" cy="1045320"/>
        </p:xfrm>
        <a:graphic>
          <a:graphicData uri="http://schemas.openxmlformats.org/drawingml/2006/table">
            <a:tbl>
              <a:tblPr/>
              <a:tblGrid>
                <a:gridCol w="713044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1276816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048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0484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04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224316"/>
                  </a:ext>
                </a:extLst>
              </a:tr>
              <a:tr h="204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  <a:tr h="2259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팔길이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869624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92964" y="3349939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77263" y="4796308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(HG1)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423949" y="3349939"/>
            <a:ext cx="836260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33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00809" y="901611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85108" y="2086416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</a:t>
            </a:r>
            <a:r>
              <a:rPr lang="en-US" altLang="ko-KR" sz="1200" b="1" dirty="0" smtClean="0"/>
              <a:t>(HK1)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0809" y="519234"/>
            <a:ext cx="7204984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남녀 공용 니트</a:t>
            </a:r>
            <a:r>
              <a:rPr lang="en-US" altLang="ko-KR" sz="1400" b="1" dirty="0" smtClean="0"/>
              <a:t>: HK1 / </a:t>
            </a:r>
            <a:r>
              <a:rPr lang="ko-KR" altLang="en-US" sz="1400" b="1" dirty="0" smtClean="0"/>
              <a:t> 남녀 공용 가디건 </a:t>
            </a:r>
            <a:r>
              <a:rPr lang="en-US" altLang="ko-KR" sz="1400" b="1" dirty="0" smtClean="0"/>
              <a:t>HG1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059142"/>
              </p:ext>
            </p:extLst>
          </p:nvPr>
        </p:nvGraphicFramePr>
        <p:xfrm>
          <a:off x="592958" y="1206681"/>
          <a:ext cx="7221340" cy="819368"/>
        </p:xfrm>
        <a:graphic>
          <a:graphicData uri="http://schemas.openxmlformats.org/drawingml/2006/table">
            <a:tbl>
              <a:tblPr/>
              <a:tblGrid>
                <a:gridCol w="713044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1276816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048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0484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04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224316"/>
                  </a:ext>
                </a:extLst>
              </a:tr>
              <a:tr h="204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2635"/>
              </p:ext>
            </p:extLst>
          </p:nvPr>
        </p:nvGraphicFramePr>
        <p:xfrm>
          <a:off x="592964" y="3648560"/>
          <a:ext cx="7221340" cy="1045320"/>
        </p:xfrm>
        <a:graphic>
          <a:graphicData uri="http://schemas.openxmlformats.org/drawingml/2006/table">
            <a:tbl>
              <a:tblPr/>
              <a:tblGrid>
                <a:gridCol w="713044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1276816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53935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048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0484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04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224316"/>
                  </a:ext>
                </a:extLst>
              </a:tr>
              <a:tr h="2048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  <a:tr h="2259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 길이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869624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92964" y="3349939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77263" y="4796308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(HG1)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416093" y="3447435"/>
            <a:ext cx="836260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317812"/>
              </p:ext>
            </p:extLst>
          </p:nvPr>
        </p:nvGraphicFramePr>
        <p:xfrm>
          <a:off x="600809" y="2363415"/>
          <a:ext cx="7204984" cy="785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8280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654588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654588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654588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654588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654588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654588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654588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654588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21931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니트조끼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U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82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87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99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103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107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8006427"/>
                  </a:ext>
                </a:extLst>
              </a:tr>
              <a:tr h="282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946756"/>
              </p:ext>
            </p:extLst>
          </p:nvPr>
        </p:nvGraphicFramePr>
        <p:xfrm>
          <a:off x="600809" y="5073306"/>
          <a:ext cx="7219816" cy="10682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6136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655460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655460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655460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655460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655460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655460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655460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655460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</a:tblGrid>
              <a:tr h="2670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가디건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U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 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670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092056"/>
                  </a:ext>
                </a:extLst>
              </a:tr>
              <a:tr h="2670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  <a:tr h="2670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소매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5720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508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942724"/>
              </p:ext>
            </p:extLst>
          </p:nvPr>
        </p:nvGraphicFramePr>
        <p:xfrm>
          <a:off x="476365" y="3188979"/>
          <a:ext cx="7186291" cy="12189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3998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1765701533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3483403226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1277807305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1046295222"/>
                    </a:ext>
                  </a:extLst>
                </a:gridCol>
                <a:gridCol w="445561">
                  <a:extLst>
                    <a:ext uri="{9D8B030D-6E8A-4147-A177-3AD203B41FA5}">
                      <a16:colId xmlns:a16="http://schemas.microsoft.com/office/drawing/2014/main" xmlns="" val="3716136940"/>
                    </a:ext>
                  </a:extLst>
                </a:gridCol>
              </a:tblGrid>
              <a:tr h="22578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</a:rPr>
                        <a:t>스커트 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T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62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65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71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74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77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83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89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3418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68.5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71.5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74.5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77.5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80.5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83.5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86.5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89.5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92.5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95.5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98.5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695641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엉덩이 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86.5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89.5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92.5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95.5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98.5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101.5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104.5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107.5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119.5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122.5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2571015"/>
                  </a:ext>
                </a:extLst>
              </a:tr>
              <a:tr h="2913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스커트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45.4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46.7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ea"/>
                          <a:ea typeface="+mn-ea"/>
                        </a:rPr>
                        <a:t>49.3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ea"/>
                          <a:ea typeface="+mn-ea"/>
                        </a:rPr>
                        <a:t>50.6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297432"/>
              </p:ext>
            </p:extLst>
          </p:nvPr>
        </p:nvGraphicFramePr>
        <p:xfrm>
          <a:off x="489485" y="1577590"/>
          <a:ext cx="7181497" cy="1224558"/>
        </p:xfrm>
        <a:graphic>
          <a:graphicData uri="http://schemas.openxmlformats.org/drawingml/2006/table">
            <a:tbl>
              <a:tblPr/>
              <a:tblGrid>
                <a:gridCol w="438150">
                  <a:extLst>
                    <a:ext uri="{9D8B030D-6E8A-4147-A177-3AD203B41FA5}">
                      <a16:colId xmlns:a16="http://schemas.microsoft.com/office/drawing/2014/main" xmlns="" val="284936606"/>
                    </a:ext>
                  </a:extLst>
                </a:gridCol>
                <a:gridCol w="943839">
                  <a:extLst>
                    <a:ext uri="{9D8B030D-6E8A-4147-A177-3AD203B41FA5}">
                      <a16:colId xmlns:a16="http://schemas.microsoft.com/office/drawing/2014/main" xmlns="" val="1253116610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1180000425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876364401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980202702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826850772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746676549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1523695989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01966794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539074174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4187248566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431829155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2611957982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1737108488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2952194250"/>
                    </a:ext>
                  </a:extLst>
                </a:gridCol>
              </a:tblGrid>
              <a:tr h="31941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사이즈정보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524835"/>
                  </a:ext>
                </a:extLst>
              </a:tr>
              <a:tr h="22628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159.5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164.5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169.5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174.5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34697925"/>
                  </a:ext>
                </a:extLst>
              </a:tr>
              <a:tr h="2262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90110334"/>
                  </a:ext>
                </a:extLst>
              </a:tr>
              <a:tr h="2262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06859683"/>
                  </a:ext>
                </a:extLst>
              </a:tr>
              <a:tr h="2262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엉덩이둘레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9616968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6366" y="1301633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76365" y="2883393"/>
            <a:ext cx="2507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스커트 </a:t>
            </a:r>
            <a:r>
              <a:rPr lang="en-US" altLang="ko-KR" sz="1200" b="1" dirty="0" smtClean="0"/>
              <a:t>: HI1)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6366" y="870172"/>
            <a:ext cx="7186290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동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하</a:t>
            </a:r>
            <a:r>
              <a:rPr lang="ko-KR" altLang="en-US" sz="1400" b="1" dirty="0" smtClean="0"/>
              <a:t> 스커트</a:t>
            </a:r>
            <a:r>
              <a:rPr lang="en-US" altLang="ko-KR" sz="1400" b="1" dirty="0" smtClean="0"/>
              <a:t>:HI1,</a:t>
            </a:r>
            <a:r>
              <a:rPr lang="ko-KR" altLang="en-US" sz="1400" b="1" dirty="0" smtClean="0"/>
              <a:t>  여학생 용 긴 바지</a:t>
            </a:r>
            <a:r>
              <a:rPr lang="en-US" altLang="ko-KR" sz="1400" b="1" dirty="0" smtClean="0"/>
              <a:t>HL1)</a:t>
            </a:r>
            <a:endParaRPr lang="ko-KR" altLang="en-US" sz="14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238010"/>
              </p:ext>
            </p:extLst>
          </p:nvPr>
        </p:nvGraphicFramePr>
        <p:xfrm>
          <a:off x="476366" y="4774258"/>
          <a:ext cx="7194616" cy="1132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2310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1765701533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3483403226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1277807305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1046295222"/>
                    </a:ext>
                  </a:extLst>
                </a:gridCol>
                <a:gridCol w="445562">
                  <a:extLst>
                    <a:ext uri="{9D8B030D-6E8A-4147-A177-3AD203B41FA5}">
                      <a16:colId xmlns:a16="http://schemas.microsoft.com/office/drawing/2014/main" xmlns="" val="3716136940"/>
                    </a:ext>
                  </a:extLst>
                </a:gridCol>
              </a:tblGrid>
              <a:tr h="22578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바지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1000" b="1" i="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골반형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)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G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62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65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68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71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74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77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80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83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86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89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</a:rPr>
                        <a:t>92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2550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73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76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lt"/>
                          <a:ea typeface="돋움" panose="020B0600000101010101" pitchFamily="50" charset="-127"/>
                        </a:rPr>
                        <a:t>82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lt"/>
                          <a:ea typeface="돋움" panose="020B0600000101010101" pitchFamily="50" charset="-127"/>
                        </a:rPr>
                        <a:t>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88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91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94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97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695641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엉덩이 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lt"/>
                          <a:ea typeface="돋움" panose="020B0600000101010101" pitchFamily="50" charset="-127"/>
                        </a:rPr>
                        <a:t>86.5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lt"/>
                          <a:ea typeface="돋움" panose="020B0600000101010101" pitchFamily="50" charset="-127"/>
                        </a:rPr>
                        <a:t>89.5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92.5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95.5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98.5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101.5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104.5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107.5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110.5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113.5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lt"/>
                          <a:ea typeface="돋움" panose="020B0600000101010101" pitchFamily="50" charset="-127"/>
                        </a:rPr>
                        <a:t>116.5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lt"/>
                          <a:ea typeface="돋움" panose="020B0600000101010101" pitchFamily="50" charset="-127"/>
                        </a:rPr>
                        <a:t>119.5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122.5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2571015"/>
                  </a:ext>
                </a:extLst>
              </a:tr>
              <a:tr h="2913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바지 길이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lt"/>
                          <a:ea typeface="돋움" panose="020B0600000101010101" pitchFamily="50" charset="-127"/>
                        </a:rPr>
                        <a:t>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effectLst/>
                          <a:latin typeface="+mn-lt"/>
                          <a:ea typeface="돋움" panose="020B0600000101010101" pitchFamily="50" charset="-127"/>
                        </a:rPr>
                        <a:t>103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108.5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108.5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108.5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108.5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76366" y="4489202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바지 </a:t>
            </a:r>
            <a:r>
              <a:rPr lang="en-US" altLang="ko-KR" sz="1200" b="1" dirty="0" smtClean="0"/>
              <a:t>: HL1 )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4719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934355"/>
              </p:ext>
            </p:extLst>
          </p:nvPr>
        </p:nvGraphicFramePr>
        <p:xfrm>
          <a:off x="480062" y="1619254"/>
          <a:ext cx="7181497" cy="1290200"/>
        </p:xfrm>
        <a:graphic>
          <a:graphicData uri="http://schemas.openxmlformats.org/drawingml/2006/table">
            <a:tbl>
              <a:tblPr/>
              <a:tblGrid>
                <a:gridCol w="438150">
                  <a:extLst>
                    <a:ext uri="{9D8B030D-6E8A-4147-A177-3AD203B41FA5}">
                      <a16:colId xmlns:a16="http://schemas.microsoft.com/office/drawing/2014/main" xmlns="" val="284936606"/>
                    </a:ext>
                  </a:extLst>
                </a:gridCol>
                <a:gridCol w="943839">
                  <a:extLst>
                    <a:ext uri="{9D8B030D-6E8A-4147-A177-3AD203B41FA5}">
                      <a16:colId xmlns:a16="http://schemas.microsoft.com/office/drawing/2014/main" xmlns="" val="1253116610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1180000425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876364401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980202702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826850772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746676549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1523695989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01966794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3539074174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4187248566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431829155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2611957982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1737108488"/>
                    </a:ext>
                  </a:extLst>
                </a:gridCol>
                <a:gridCol w="446116">
                  <a:extLst>
                    <a:ext uri="{9D8B030D-6E8A-4147-A177-3AD203B41FA5}">
                      <a16:colId xmlns:a16="http://schemas.microsoft.com/office/drawing/2014/main" xmlns="" val="2952194250"/>
                    </a:ext>
                  </a:extLst>
                </a:gridCol>
              </a:tblGrid>
              <a:tr h="33653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사이즈정보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524835"/>
                  </a:ext>
                </a:extLst>
              </a:tr>
              <a:tr h="23841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159.5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164.5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169.5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174.5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34697925"/>
                  </a:ext>
                </a:extLst>
              </a:tr>
              <a:tr h="2384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90110334"/>
                  </a:ext>
                </a:extLst>
              </a:tr>
              <a:tr h="2384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06859683"/>
                  </a:ext>
                </a:extLst>
              </a:tr>
              <a:tr h="2384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엉덩이둘레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9616968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6366" y="1342252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6366" y="870172"/>
            <a:ext cx="7688059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남학생  긴 바지 </a:t>
            </a:r>
            <a:r>
              <a:rPr lang="en-US" altLang="ko-KR" sz="1400" b="1" dirty="0" smtClean="0"/>
              <a:t>: HL1) </a:t>
            </a:r>
            <a:endParaRPr lang="ko-KR" altLang="en-US" sz="1400" b="1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217896"/>
              </p:ext>
            </p:extLst>
          </p:nvPr>
        </p:nvGraphicFramePr>
        <p:xfrm>
          <a:off x="476366" y="3450512"/>
          <a:ext cx="7688059" cy="1218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3998">
                  <a:extLst>
                    <a:ext uri="{9D8B030D-6E8A-4147-A177-3AD203B41FA5}">
                      <a16:colId xmlns:a16="http://schemas.microsoft.com/office/drawing/2014/main" xmlns="" val="147345369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1765701533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213343296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1065723484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3473900819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1899954424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1056250849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1840159377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2252821410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1712331038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3483403226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1277807305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1046295222"/>
                    </a:ext>
                  </a:extLst>
                </a:gridCol>
                <a:gridCol w="449035">
                  <a:extLst>
                    <a:ext uri="{9D8B030D-6E8A-4147-A177-3AD203B41FA5}">
                      <a16:colId xmlns:a16="http://schemas.microsoft.com/office/drawing/2014/main" xmlns="" val="3716136940"/>
                    </a:ext>
                  </a:extLst>
                </a:gridCol>
                <a:gridCol w="456606">
                  <a:extLst>
                    <a:ext uri="{9D8B030D-6E8A-4147-A177-3AD203B41FA5}">
                      <a16:colId xmlns:a16="http://schemas.microsoft.com/office/drawing/2014/main" xmlns="" val="1147474190"/>
                    </a:ext>
                  </a:extLst>
                </a:gridCol>
              </a:tblGrid>
              <a:tr h="3047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바지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S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안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+mn-ea"/>
                          <a:ea typeface="+mn-ea"/>
                        </a:rPr>
                        <a:t>65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+mn-ea"/>
                          <a:ea typeface="+mn-ea"/>
                        </a:rPr>
                        <a:t>71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+mn-ea"/>
                          <a:ea typeface="+mn-ea"/>
                        </a:rPr>
                        <a:t>74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+mn-ea"/>
                          <a:ea typeface="+mn-ea"/>
                        </a:rPr>
                        <a:t>77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+mn-ea"/>
                          <a:ea typeface="+mn-ea"/>
                        </a:rPr>
                        <a:t>80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+mn-ea"/>
                          <a:ea typeface="+mn-ea"/>
                        </a:rPr>
                        <a:t>83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+mn-ea"/>
                          <a:ea typeface="+mn-ea"/>
                        </a:rPr>
                        <a:t>86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+mn-ea"/>
                          <a:ea typeface="+mn-ea"/>
                        </a:rPr>
                        <a:t>89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>
                          <a:effectLst/>
                          <a:latin typeface="+mn-ea"/>
                          <a:ea typeface="+mn-ea"/>
                        </a:rPr>
                        <a:t>92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813535"/>
                  </a:ext>
                </a:extLst>
              </a:tr>
              <a:tr h="3047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</a:rPr>
                        <a:t>허리둘레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66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75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effectLst/>
                          <a:latin typeface="+mn-ea"/>
                          <a:ea typeface="+mn-ea"/>
                        </a:rPr>
                        <a:t>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6956416"/>
                  </a:ext>
                </a:extLst>
              </a:tr>
              <a:tr h="3047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</a:rPr>
                        <a:t>엉덩이 둘레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effectLst/>
                          <a:latin typeface="+mn-ea"/>
                          <a:ea typeface="+mn-ea"/>
                        </a:rPr>
                        <a:t>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86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89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95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effectLst/>
                          <a:latin typeface="+mn-ea"/>
                          <a:ea typeface="+mn-ea"/>
                        </a:rPr>
                        <a:t>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105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108.2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111.4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114.6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117.8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2571015"/>
                  </a:ext>
                </a:extLst>
              </a:tr>
              <a:tr h="3047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바지 길이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effectLst/>
                          <a:latin typeface="+mn-ea"/>
                          <a:ea typeface="+mn-ea"/>
                        </a:rPr>
                        <a:t>103.5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105.5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107.5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109.5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effectLst/>
                          <a:latin typeface="+mn-ea"/>
                          <a:ea typeface="+mn-ea"/>
                        </a:rPr>
                        <a:t>110.5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112.5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effectLst/>
                          <a:latin typeface="+mn-ea"/>
                          <a:ea typeface="+mn-ea"/>
                        </a:rPr>
                        <a:t>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7446510"/>
                  </a:ext>
                </a:extLst>
              </a:tr>
            </a:tbl>
          </a:graphicData>
        </a:graphic>
      </p:graphicFrame>
      <p:cxnSp>
        <p:nvCxnSpPr>
          <p:cNvPr id="7" name="직선 화살표 연결선 6"/>
          <p:cNvCxnSpPr/>
          <p:nvPr/>
        </p:nvCxnSpPr>
        <p:spPr>
          <a:xfrm>
            <a:off x="2992582" y="2975956"/>
            <a:ext cx="382385" cy="39901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52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95234"/>
              </p:ext>
            </p:extLst>
          </p:nvPr>
        </p:nvGraphicFramePr>
        <p:xfrm>
          <a:off x="480062" y="1670858"/>
          <a:ext cx="7375470" cy="1213658"/>
        </p:xfrm>
        <a:graphic>
          <a:graphicData uri="http://schemas.openxmlformats.org/drawingml/2006/table">
            <a:tbl>
              <a:tblPr/>
              <a:tblGrid>
                <a:gridCol w="438150">
                  <a:extLst>
                    <a:ext uri="{9D8B030D-6E8A-4147-A177-3AD203B41FA5}">
                      <a16:colId xmlns:a16="http://schemas.microsoft.com/office/drawing/2014/main" xmlns="" val="284936606"/>
                    </a:ext>
                  </a:extLst>
                </a:gridCol>
                <a:gridCol w="943839">
                  <a:extLst>
                    <a:ext uri="{9D8B030D-6E8A-4147-A177-3AD203B41FA5}">
                      <a16:colId xmlns:a16="http://schemas.microsoft.com/office/drawing/2014/main" xmlns="" val="1253116610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1180000425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3876364401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3980202702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3826850772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3746676549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1523695989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301966794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3539074174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4187248566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431829155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2611957982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1737108488"/>
                    </a:ext>
                  </a:extLst>
                </a:gridCol>
                <a:gridCol w="461037">
                  <a:extLst>
                    <a:ext uri="{9D8B030D-6E8A-4147-A177-3AD203B41FA5}">
                      <a16:colId xmlns:a16="http://schemas.microsoft.com/office/drawing/2014/main" xmlns="" val="2952194250"/>
                    </a:ext>
                  </a:extLst>
                </a:gridCol>
              </a:tblGrid>
              <a:tr h="3165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524835"/>
                  </a:ext>
                </a:extLst>
              </a:tr>
              <a:tr h="22427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159.5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164.5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169.5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174.5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34697925"/>
                  </a:ext>
                </a:extLst>
              </a:tr>
              <a:tr h="2242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68.5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90110334"/>
                  </a:ext>
                </a:extLst>
              </a:tr>
              <a:tr h="2242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06859683"/>
                  </a:ext>
                </a:extLst>
              </a:tr>
              <a:tr h="2242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엉덩이둘레</a:t>
                      </a: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085" marR="6085" marT="60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9616968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6366" y="1342252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76366" y="3027231"/>
            <a:ext cx="2790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반바지 </a:t>
            </a:r>
            <a:r>
              <a:rPr lang="en-US" altLang="ko-KR" sz="1200" b="1" dirty="0" smtClean="0"/>
              <a:t>: HZ1)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6366" y="870172"/>
            <a:ext cx="7379166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 하복 여학생 반바지 </a:t>
            </a:r>
            <a:r>
              <a:rPr lang="en-US" altLang="ko-KR" sz="1400" b="1" dirty="0" smtClean="0"/>
              <a:t>HZ1)</a:t>
            </a:r>
            <a:endParaRPr lang="ko-KR" altLang="en-US" sz="1400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719953"/>
              </p:ext>
            </p:extLst>
          </p:nvPr>
        </p:nvGraphicFramePr>
        <p:xfrm>
          <a:off x="476366" y="3304228"/>
          <a:ext cx="7431140" cy="12594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5685">
                  <a:extLst>
                    <a:ext uri="{9D8B030D-6E8A-4147-A177-3AD203B41FA5}">
                      <a16:colId xmlns:a16="http://schemas.microsoft.com/office/drawing/2014/main" xmlns="" val="1288646035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781794529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1965439069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581675462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3281766768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1472475479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1170760399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1332342713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176942201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52600709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1525334507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203623128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2333751292"/>
                    </a:ext>
                  </a:extLst>
                </a:gridCol>
                <a:gridCol w="465035">
                  <a:extLst>
                    <a:ext uri="{9D8B030D-6E8A-4147-A177-3AD203B41FA5}">
                      <a16:colId xmlns:a16="http://schemas.microsoft.com/office/drawing/2014/main" xmlns="" val="467993720"/>
                    </a:ext>
                  </a:extLst>
                </a:gridCol>
              </a:tblGrid>
              <a:tr h="4021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effectLst/>
                          <a:latin typeface="+mn-ea"/>
                          <a:ea typeface="+mn-ea"/>
                        </a:rPr>
                        <a:t>여학생 반바지</a:t>
                      </a:r>
                      <a:endParaRPr 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62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65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71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74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77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83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86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89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92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+mn-ea"/>
                          <a:ea typeface="+mn-ea"/>
                        </a:rPr>
                        <a:t>98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6393088"/>
                  </a:ext>
                </a:extLst>
              </a:tr>
              <a:tr h="2857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65.0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68.0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71.0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74.0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77.0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80.0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83.0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86.0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89.0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92.0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95.0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98.0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101.0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08535176"/>
                  </a:ext>
                </a:extLst>
              </a:tr>
              <a:tr h="2857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엉덩이</a:t>
                      </a:r>
                      <a:r>
                        <a:rPr lang="en-US" altLang="ko-KR" sz="1000" u="none" strike="noStrike" baseline="0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u="none" strike="noStrike" baseline="0" dirty="0" smtClean="0">
                          <a:effectLst/>
                          <a:latin typeface="+mn-ea"/>
                          <a:ea typeface="+mn-ea"/>
                        </a:rPr>
                        <a:t>둘레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86.5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89.5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92.5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95.5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98.5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101.5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104.5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107.5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110.5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113.5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116.5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119.5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122.5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06045561"/>
                  </a:ext>
                </a:extLst>
              </a:tr>
              <a:tr h="28577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바지 길이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43.4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44.7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46.5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46.8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48.6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48.9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49.7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50.0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50.8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51.8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52.6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53.4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54.2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118" marR="7118" marT="7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33389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878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8652" y="1178081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87401"/>
              </p:ext>
            </p:extLst>
          </p:nvPr>
        </p:nvGraphicFramePr>
        <p:xfrm>
          <a:off x="628646" y="3126505"/>
          <a:ext cx="7264288" cy="1315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5789">
                  <a:extLst>
                    <a:ext uri="{9D8B030D-6E8A-4147-A177-3AD203B41FA5}">
                      <a16:colId xmlns:a16="http://schemas.microsoft.com/office/drawing/2014/main" xmlns="" val="3672459414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1000691779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2606540274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236221972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2333627338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1878671935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3269662890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416667835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2020931683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3532029477"/>
                    </a:ext>
                  </a:extLst>
                </a:gridCol>
              </a:tblGrid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effectLst/>
                          <a:latin typeface="+mn-lt"/>
                          <a:ea typeface="+mn-ea"/>
                        </a:rPr>
                        <a:t>체육복 동복 상의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80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59020255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어깨</a:t>
                      </a:r>
                      <a:endParaRPr lang="ko-KR" altLang="en-US" sz="1000" b="1" i="0" u="none" strike="noStrike"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40.0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41.5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43.0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44.5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46.0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47.5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49.0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50.5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52.0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7098601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</a:rPr>
                        <a:t>가슴둘레</a:t>
                      </a:r>
                      <a:endParaRPr lang="ko-KR" altLang="en-US" sz="1000" b="1" i="0" u="none" strike="noStrike"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93.0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98.0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103.0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108.0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113.0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118.0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123.0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128.0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133.0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78637871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총장</a:t>
                      </a:r>
                      <a:endParaRPr lang="ko-KR" altLang="en-US" sz="1000" b="1" i="0" u="none" strike="noStrike" dirty="0"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60.5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63.0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65.5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68.0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70.0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72.0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74.0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76.0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78.0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6618423"/>
                  </a:ext>
                </a:extLst>
              </a:tr>
              <a:tr h="2630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</a:rPr>
                        <a:t>소매 길이</a:t>
                      </a:r>
                      <a:endParaRPr lang="ko-KR" altLang="en-US" sz="1000" b="1" i="0" u="none" strike="noStrike" dirty="0"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56.5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58.5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60.5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62.5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63.5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64.5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65.5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</a:rPr>
                        <a:t>66.5 </a:t>
                      </a:r>
                      <a:endParaRPr lang="en-US" altLang="ko-KR" sz="1000" b="0" i="0" u="none" strike="noStrike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</a:rPr>
                        <a:t>67.5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1148357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28646" y="2864674"/>
            <a:ext cx="5630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체육복 동복 상의</a:t>
            </a:r>
            <a:r>
              <a:rPr lang="en-US" altLang="ko-KR" sz="1200" b="1" dirty="0" smtClean="0"/>
              <a:t>(CW1), </a:t>
            </a:r>
            <a:r>
              <a:rPr lang="ko-KR" altLang="en-US" sz="1200" b="1" dirty="0" smtClean="0"/>
              <a:t>후드</a:t>
            </a:r>
            <a:r>
              <a:rPr lang="en-US" altLang="ko-KR" sz="1200" b="1" dirty="0" smtClean="0"/>
              <a:t>(CW2)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, </a:t>
            </a:r>
            <a:r>
              <a:rPr lang="ko-KR" altLang="en-US" sz="1200" b="1" dirty="0" err="1" smtClean="0"/>
              <a:t>플리스집업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(CW5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8646" y="666635"/>
            <a:ext cx="7258776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동복 체육복 상의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18248"/>
              </p:ext>
            </p:extLst>
          </p:nvPr>
        </p:nvGraphicFramePr>
        <p:xfrm>
          <a:off x="628646" y="1460977"/>
          <a:ext cx="7258776" cy="1149220"/>
        </p:xfrm>
        <a:graphic>
          <a:graphicData uri="http://schemas.openxmlformats.org/drawingml/2006/table">
            <a:tbl>
              <a:tblPr/>
              <a:tblGrid>
                <a:gridCol w="657225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950253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2235602574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2984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2984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152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298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224316"/>
                  </a:ext>
                </a:extLst>
              </a:tr>
              <a:tr h="2298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  <a:tr h="2298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 길이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8696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273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8652" y="1178081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8646" y="666635"/>
            <a:ext cx="725357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동복 체육복 하의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896734"/>
              </p:ext>
            </p:extLst>
          </p:nvPr>
        </p:nvGraphicFramePr>
        <p:xfrm>
          <a:off x="623445" y="3285202"/>
          <a:ext cx="7264288" cy="937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5789">
                  <a:extLst>
                    <a:ext uri="{9D8B030D-6E8A-4147-A177-3AD203B41FA5}">
                      <a16:colId xmlns:a16="http://schemas.microsoft.com/office/drawing/2014/main" xmlns="" val="3785579723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2746379732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2537357225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2077009708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2141767086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611989057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2249594081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828140263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1000530026"/>
                    </a:ext>
                  </a:extLst>
                </a:gridCol>
                <a:gridCol w="627611">
                  <a:extLst>
                    <a:ext uri="{9D8B030D-6E8A-4147-A177-3AD203B41FA5}">
                      <a16:colId xmlns:a16="http://schemas.microsoft.com/office/drawing/2014/main" xmlns="" val="1116460901"/>
                    </a:ext>
                  </a:extLst>
                </a:gridCol>
              </a:tblGrid>
              <a:tr h="3125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체육복 동복 하의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80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9822188"/>
                  </a:ext>
                </a:extLst>
              </a:tr>
              <a:tr h="3125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64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73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83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88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44111215"/>
                  </a:ext>
                </a:extLst>
              </a:tr>
              <a:tr h="3125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엉덩이 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94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122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49357139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3445" y="2943244"/>
            <a:ext cx="5630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체육복 동복 하의 </a:t>
            </a:r>
            <a:r>
              <a:rPr lang="en-US" altLang="ko-KR" sz="1200" b="1" dirty="0" smtClean="0"/>
              <a:t>(CF1)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550953"/>
              </p:ext>
            </p:extLst>
          </p:nvPr>
        </p:nvGraphicFramePr>
        <p:xfrm>
          <a:off x="623445" y="1520039"/>
          <a:ext cx="7258776" cy="1032840"/>
        </p:xfrm>
        <a:graphic>
          <a:graphicData uri="http://schemas.openxmlformats.org/drawingml/2006/table">
            <a:tbl>
              <a:tblPr/>
              <a:tblGrid>
                <a:gridCol w="657225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950253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2235602574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0656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0656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152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06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224316"/>
                  </a:ext>
                </a:extLst>
              </a:tr>
              <a:tr h="206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78515526"/>
                  </a:ext>
                </a:extLst>
              </a:tr>
              <a:tr h="206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엉덩이 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0553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250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4557" y="1323075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 </a:t>
            </a:r>
            <a:r>
              <a:rPr lang="ko-KR" altLang="en-US" sz="1200" b="1" dirty="0"/>
              <a:t>여</a:t>
            </a:r>
            <a:r>
              <a:rPr lang="ko-KR" altLang="en-US" sz="1200" b="1" dirty="0" smtClean="0"/>
              <a:t>자 공용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4557" y="809001"/>
            <a:ext cx="7258775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/>
              <a:t>하</a:t>
            </a:r>
            <a:r>
              <a:rPr lang="ko-KR" altLang="en-US" sz="1400" b="1" dirty="0" smtClean="0"/>
              <a:t>복 체육복 상의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sp>
        <p:nvSpPr>
          <p:cNvPr id="2" name="직사각형 1"/>
          <p:cNvSpPr/>
          <p:nvPr/>
        </p:nvSpPr>
        <p:spPr>
          <a:xfrm>
            <a:off x="484557" y="2908010"/>
            <a:ext cx="50125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  체육복 하복 </a:t>
            </a:r>
            <a:r>
              <a:rPr lang="ko-KR" altLang="en-US" sz="1200" b="1" dirty="0"/>
              <a:t>상의</a:t>
            </a:r>
            <a:r>
              <a:rPr lang="en-US" altLang="ko-KR" sz="1200" b="1" dirty="0"/>
              <a:t>(CW1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97313"/>
              </p:ext>
            </p:extLst>
          </p:nvPr>
        </p:nvGraphicFramePr>
        <p:xfrm>
          <a:off x="484556" y="1605346"/>
          <a:ext cx="7258776" cy="1029788"/>
        </p:xfrm>
        <a:graphic>
          <a:graphicData uri="http://schemas.openxmlformats.org/drawingml/2006/table">
            <a:tbl>
              <a:tblPr/>
              <a:tblGrid>
                <a:gridCol w="657225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950253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2235602574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574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5744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152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57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224316"/>
                  </a:ext>
                </a:extLst>
              </a:tr>
              <a:tr h="2574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772863"/>
              </p:ext>
            </p:extLst>
          </p:nvPr>
        </p:nvGraphicFramePr>
        <p:xfrm>
          <a:off x="484553" y="3185009"/>
          <a:ext cx="7262385" cy="9547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3505">
                  <a:extLst>
                    <a:ext uri="{9D8B030D-6E8A-4147-A177-3AD203B41FA5}">
                      <a16:colId xmlns:a16="http://schemas.microsoft.com/office/drawing/2014/main" xmlns="" val="279133205"/>
                    </a:ext>
                  </a:extLst>
                </a:gridCol>
                <a:gridCol w="624320">
                  <a:extLst>
                    <a:ext uri="{9D8B030D-6E8A-4147-A177-3AD203B41FA5}">
                      <a16:colId xmlns:a16="http://schemas.microsoft.com/office/drawing/2014/main" xmlns="" val="3183437990"/>
                    </a:ext>
                  </a:extLst>
                </a:gridCol>
                <a:gridCol w="624320">
                  <a:extLst>
                    <a:ext uri="{9D8B030D-6E8A-4147-A177-3AD203B41FA5}">
                      <a16:colId xmlns:a16="http://schemas.microsoft.com/office/drawing/2014/main" xmlns="" val="4043704748"/>
                    </a:ext>
                  </a:extLst>
                </a:gridCol>
                <a:gridCol w="624320">
                  <a:extLst>
                    <a:ext uri="{9D8B030D-6E8A-4147-A177-3AD203B41FA5}">
                      <a16:colId xmlns:a16="http://schemas.microsoft.com/office/drawing/2014/main" xmlns="" val="1019783987"/>
                    </a:ext>
                  </a:extLst>
                </a:gridCol>
                <a:gridCol w="624320">
                  <a:extLst>
                    <a:ext uri="{9D8B030D-6E8A-4147-A177-3AD203B41FA5}">
                      <a16:colId xmlns:a16="http://schemas.microsoft.com/office/drawing/2014/main" xmlns="" val="2283653169"/>
                    </a:ext>
                  </a:extLst>
                </a:gridCol>
                <a:gridCol w="624320">
                  <a:extLst>
                    <a:ext uri="{9D8B030D-6E8A-4147-A177-3AD203B41FA5}">
                      <a16:colId xmlns:a16="http://schemas.microsoft.com/office/drawing/2014/main" xmlns="" val="878827067"/>
                    </a:ext>
                  </a:extLst>
                </a:gridCol>
                <a:gridCol w="624320">
                  <a:extLst>
                    <a:ext uri="{9D8B030D-6E8A-4147-A177-3AD203B41FA5}">
                      <a16:colId xmlns:a16="http://schemas.microsoft.com/office/drawing/2014/main" xmlns="" val="4249724130"/>
                    </a:ext>
                  </a:extLst>
                </a:gridCol>
                <a:gridCol w="624320">
                  <a:extLst>
                    <a:ext uri="{9D8B030D-6E8A-4147-A177-3AD203B41FA5}">
                      <a16:colId xmlns:a16="http://schemas.microsoft.com/office/drawing/2014/main" xmlns="" val="3992232427"/>
                    </a:ext>
                  </a:extLst>
                </a:gridCol>
                <a:gridCol w="624320">
                  <a:extLst>
                    <a:ext uri="{9D8B030D-6E8A-4147-A177-3AD203B41FA5}">
                      <a16:colId xmlns:a16="http://schemas.microsoft.com/office/drawing/2014/main" xmlns="" val="3084938155"/>
                    </a:ext>
                  </a:extLst>
                </a:gridCol>
                <a:gridCol w="624320">
                  <a:extLst>
                    <a:ext uri="{9D8B030D-6E8A-4147-A177-3AD203B41FA5}">
                      <a16:colId xmlns:a16="http://schemas.microsoft.com/office/drawing/2014/main" xmlns="" val="1914576562"/>
                    </a:ext>
                  </a:extLst>
                </a:gridCol>
              </a:tblGrid>
              <a:tr h="3182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</a:rPr>
                        <a:t>하복</a:t>
                      </a:r>
                      <a:endParaRPr lang="ko-KR" altLang="en-US" sz="1000" b="1" i="0" u="none" strike="noStrike" dirty="0"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80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05257624"/>
                  </a:ext>
                </a:extLst>
              </a:tr>
              <a:tr h="3182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가슴둘레</a:t>
                      </a:r>
                      <a:endParaRPr lang="ko-KR" altLang="en-US" sz="1000" b="1" i="0" u="none" strike="noStrike" dirty="0"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88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93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98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103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108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113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119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125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131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41772048"/>
                  </a:ext>
                </a:extLst>
              </a:tr>
              <a:tr h="3182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총장</a:t>
                      </a:r>
                      <a:endParaRPr lang="ko-KR" altLang="en-US" sz="1000" b="1" i="0" u="none" strike="noStrike" dirty="0"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60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62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64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66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68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70 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72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74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</a:rPr>
                        <a:t>76</a:t>
                      </a:r>
                      <a:endParaRPr lang="en-US" altLang="ko-KR" sz="1000" b="0" i="0" u="none" strike="noStrike" dirty="0">
                        <a:effectLst/>
                        <a:latin typeface="Verdana" panose="020B0604030504040204" pitchFamily="34" charset="0"/>
                        <a:ea typeface="돋움" panose="020B0600000101010101" pitchFamily="50" charset="-127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2441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71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4557" y="1323075"/>
            <a:ext cx="245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</a:t>
            </a:r>
            <a:r>
              <a:rPr lang="en-US" altLang="ko-KR" sz="1200" b="1" dirty="0" smtClean="0"/>
              <a:t>( </a:t>
            </a:r>
            <a:r>
              <a:rPr lang="ko-KR" altLang="en-US" sz="1200" b="1" dirty="0"/>
              <a:t>여</a:t>
            </a:r>
            <a:r>
              <a:rPr lang="ko-KR" altLang="en-US" sz="1200" b="1" dirty="0" smtClean="0"/>
              <a:t>자 공용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4557" y="809001"/>
            <a:ext cx="7258779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/>
              <a:t>하</a:t>
            </a:r>
            <a:r>
              <a:rPr lang="ko-KR" altLang="en-US" sz="1400" b="1" dirty="0" smtClean="0"/>
              <a:t>복 체육복 하의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sp>
        <p:nvSpPr>
          <p:cNvPr id="2" name="직사각형 1"/>
          <p:cNvSpPr/>
          <p:nvPr/>
        </p:nvSpPr>
        <p:spPr>
          <a:xfrm>
            <a:off x="484557" y="2908010"/>
            <a:ext cx="50125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   체육복 하복 </a:t>
            </a:r>
            <a:r>
              <a:rPr lang="ko-KR" altLang="en-US" sz="1200" b="1" dirty="0"/>
              <a:t>하</a:t>
            </a:r>
            <a:r>
              <a:rPr lang="ko-KR" altLang="en-US" sz="1200" b="1" dirty="0" smtClean="0"/>
              <a:t>의</a:t>
            </a:r>
            <a:r>
              <a:rPr lang="en-US" altLang="ko-KR" sz="1200" b="1" dirty="0"/>
              <a:t>(</a:t>
            </a:r>
            <a:r>
              <a:rPr lang="en-US" altLang="ko-KR" sz="1200" b="1" dirty="0" smtClean="0"/>
              <a:t>CF1)</a:t>
            </a:r>
            <a:r>
              <a:rPr lang="ko-KR" altLang="en-US" sz="1200" b="1" dirty="0" smtClean="0"/>
              <a:t> </a:t>
            </a:r>
            <a:endParaRPr lang="ko-KR" altLang="en-US" sz="1200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824517"/>
              </p:ext>
            </p:extLst>
          </p:nvPr>
        </p:nvGraphicFramePr>
        <p:xfrm>
          <a:off x="484560" y="1668873"/>
          <a:ext cx="7258776" cy="1132515"/>
        </p:xfrm>
        <a:graphic>
          <a:graphicData uri="http://schemas.openxmlformats.org/drawingml/2006/table">
            <a:tbl>
              <a:tblPr/>
              <a:tblGrid>
                <a:gridCol w="657225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950253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2235602574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265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2650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152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26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224316"/>
                  </a:ext>
                </a:extLst>
              </a:tr>
              <a:tr h="226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허리둘레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78515526"/>
                  </a:ext>
                </a:extLst>
              </a:tr>
              <a:tr h="226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엉덩이 둘레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05533350"/>
                  </a:ext>
                </a:extLst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126281"/>
              </p:ext>
            </p:extLst>
          </p:nvPr>
        </p:nvGraphicFramePr>
        <p:xfrm>
          <a:off x="484555" y="3200400"/>
          <a:ext cx="7260716" cy="12136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6878">
                  <a:extLst>
                    <a:ext uri="{9D8B030D-6E8A-4147-A177-3AD203B41FA5}">
                      <a16:colId xmlns:a16="http://schemas.microsoft.com/office/drawing/2014/main" xmlns="" val="3086228773"/>
                    </a:ext>
                  </a:extLst>
                </a:gridCol>
                <a:gridCol w="625982">
                  <a:extLst>
                    <a:ext uri="{9D8B030D-6E8A-4147-A177-3AD203B41FA5}">
                      <a16:colId xmlns:a16="http://schemas.microsoft.com/office/drawing/2014/main" xmlns="" val="2662306998"/>
                    </a:ext>
                  </a:extLst>
                </a:gridCol>
                <a:gridCol w="625982">
                  <a:extLst>
                    <a:ext uri="{9D8B030D-6E8A-4147-A177-3AD203B41FA5}">
                      <a16:colId xmlns:a16="http://schemas.microsoft.com/office/drawing/2014/main" xmlns="" val="988414762"/>
                    </a:ext>
                  </a:extLst>
                </a:gridCol>
                <a:gridCol w="625982">
                  <a:extLst>
                    <a:ext uri="{9D8B030D-6E8A-4147-A177-3AD203B41FA5}">
                      <a16:colId xmlns:a16="http://schemas.microsoft.com/office/drawing/2014/main" xmlns="" val="1580511907"/>
                    </a:ext>
                  </a:extLst>
                </a:gridCol>
                <a:gridCol w="625982">
                  <a:extLst>
                    <a:ext uri="{9D8B030D-6E8A-4147-A177-3AD203B41FA5}">
                      <a16:colId xmlns:a16="http://schemas.microsoft.com/office/drawing/2014/main" xmlns="" val="2568753005"/>
                    </a:ext>
                  </a:extLst>
                </a:gridCol>
                <a:gridCol w="625982">
                  <a:extLst>
                    <a:ext uri="{9D8B030D-6E8A-4147-A177-3AD203B41FA5}">
                      <a16:colId xmlns:a16="http://schemas.microsoft.com/office/drawing/2014/main" xmlns="" val="4202085011"/>
                    </a:ext>
                  </a:extLst>
                </a:gridCol>
                <a:gridCol w="625982">
                  <a:extLst>
                    <a:ext uri="{9D8B030D-6E8A-4147-A177-3AD203B41FA5}">
                      <a16:colId xmlns:a16="http://schemas.microsoft.com/office/drawing/2014/main" xmlns="" val="1502722009"/>
                    </a:ext>
                  </a:extLst>
                </a:gridCol>
                <a:gridCol w="625982">
                  <a:extLst>
                    <a:ext uri="{9D8B030D-6E8A-4147-A177-3AD203B41FA5}">
                      <a16:colId xmlns:a16="http://schemas.microsoft.com/office/drawing/2014/main" xmlns="" val="1008533444"/>
                    </a:ext>
                  </a:extLst>
                </a:gridCol>
                <a:gridCol w="625982">
                  <a:extLst>
                    <a:ext uri="{9D8B030D-6E8A-4147-A177-3AD203B41FA5}">
                      <a16:colId xmlns:a16="http://schemas.microsoft.com/office/drawing/2014/main" xmlns="" val="3993338879"/>
                    </a:ext>
                  </a:extLst>
                </a:gridCol>
                <a:gridCol w="625982">
                  <a:extLst>
                    <a:ext uri="{9D8B030D-6E8A-4147-A177-3AD203B41FA5}">
                      <a16:colId xmlns:a16="http://schemas.microsoft.com/office/drawing/2014/main" xmlns="" val="2998181885"/>
                    </a:ext>
                  </a:extLst>
                </a:gridCol>
              </a:tblGrid>
              <a:tr h="2899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effectLst/>
                          <a:latin typeface="+mn-ea"/>
                          <a:ea typeface="+mn-ea"/>
                        </a:rPr>
                        <a:t>하복 체육복 하의 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94969157"/>
                  </a:ext>
                </a:extLst>
              </a:tr>
              <a:tr h="3079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허리둘레</a:t>
                      </a:r>
                      <a:endParaRPr lang="ko-KR" altLang="en-US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57.5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61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64.5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83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88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0360127"/>
                  </a:ext>
                </a:extLst>
              </a:tr>
              <a:tr h="3079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엉덩이둘레</a:t>
                      </a:r>
                      <a:endParaRPr lang="ko-KR" altLang="en-US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93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97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101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49991532"/>
                  </a:ext>
                </a:extLst>
              </a:tr>
              <a:tr h="3079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총장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44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46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48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54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79764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75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8652" y="1178081"/>
            <a:ext cx="191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신체 사이즈 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8647" y="666635"/>
            <a:ext cx="7258776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● 여 중 </a:t>
            </a:r>
            <a:r>
              <a:rPr lang="en-US" altLang="ko-KR" sz="1400" b="1" dirty="0" smtClean="0"/>
              <a:t>/</a:t>
            </a:r>
            <a:r>
              <a:rPr lang="ko-KR" altLang="en-US" sz="1400" b="1" dirty="0" smtClean="0"/>
              <a:t>고  공용 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패딩 점퍼 </a:t>
            </a:r>
            <a:r>
              <a:rPr lang="en-US" altLang="ko-KR" sz="1400" b="1" dirty="0" smtClean="0"/>
              <a:t>: HJ3 – </a:t>
            </a:r>
            <a:r>
              <a:rPr lang="ko-KR" altLang="en-US" sz="1400" b="1" dirty="0" smtClean="0"/>
              <a:t>야구점퍼 포함 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511542"/>
              </p:ext>
            </p:extLst>
          </p:nvPr>
        </p:nvGraphicFramePr>
        <p:xfrm>
          <a:off x="628646" y="1460977"/>
          <a:ext cx="7258776" cy="1157530"/>
        </p:xfrm>
        <a:graphic>
          <a:graphicData uri="http://schemas.openxmlformats.org/drawingml/2006/table">
            <a:tbl>
              <a:tblPr/>
              <a:tblGrid>
                <a:gridCol w="657225">
                  <a:extLst>
                    <a:ext uri="{9D8B030D-6E8A-4147-A177-3AD203B41FA5}">
                      <a16:colId xmlns:a16="http://schemas.microsoft.com/office/drawing/2014/main" xmlns="" val="2330152258"/>
                    </a:ext>
                  </a:extLst>
                </a:gridCol>
                <a:gridCol w="950253">
                  <a:extLst>
                    <a:ext uri="{9D8B030D-6E8A-4147-A177-3AD203B41FA5}">
                      <a16:colId xmlns:a16="http://schemas.microsoft.com/office/drawing/2014/main" xmlns="" val="2785455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2235602574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653441418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195884034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1648618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248453347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4176684135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4106554162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348845749"/>
                    </a:ext>
                  </a:extLst>
                </a:gridCol>
                <a:gridCol w="627922">
                  <a:extLst>
                    <a:ext uri="{9D8B030D-6E8A-4147-A177-3AD203B41FA5}">
                      <a16:colId xmlns:a16="http://schemas.microsoft.com/office/drawing/2014/main" xmlns="" val="3083515412"/>
                    </a:ext>
                  </a:extLst>
                </a:gridCol>
              </a:tblGrid>
              <a:tr h="23150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 정보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115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702536"/>
                  </a:ext>
                </a:extLst>
              </a:tr>
              <a:tr h="23150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여학생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신장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152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177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2818643"/>
                  </a:ext>
                </a:extLst>
              </a:tr>
              <a:tr h="2315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체중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5224316"/>
                  </a:ext>
                </a:extLst>
              </a:tr>
              <a:tr h="2315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가슴둘레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8763145"/>
                  </a:ext>
                </a:extLst>
              </a:tr>
              <a:tr h="2315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팔 길이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28" marR="9128" marT="91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53.5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8696247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836328"/>
              </p:ext>
            </p:extLst>
          </p:nvPr>
        </p:nvGraphicFramePr>
        <p:xfrm>
          <a:off x="628646" y="3187485"/>
          <a:ext cx="7262591" cy="12095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5637">
                  <a:extLst>
                    <a:ext uri="{9D8B030D-6E8A-4147-A177-3AD203B41FA5}">
                      <a16:colId xmlns:a16="http://schemas.microsoft.com/office/drawing/2014/main" xmlns="" val="3092646360"/>
                    </a:ext>
                  </a:extLst>
                </a:gridCol>
                <a:gridCol w="624106">
                  <a:extLst>
                    <a:ext uri="{9D8B030D-6E8A-4147-A177-3AD203B41FA5}">
                      <a16:colId xmlns:a16="http://schemas.microsoft.com/office/drawing/2014/main" xmlns="" val="3965885383"/>
                    </a:ext>
                  </a:extLst>
                </a:gridCol>
                <a:gridCol w="624106">
                  <a:extLst>
                    <a:ext uri="{9D8B030D-6E8A-4147-A177-3AD203B41FA5}">
                      <a16:colId xmlns:a16="http://schemas.microsoft.com/office/drawing/2014/main" xmlns="" val="2336807130"/>
                    </a:ext>
                  </a:extLst>
                </a:gridCol>
                <a:gridCol w="624106">
                  <a:extLst>
                    <a:ext uri="{9D8B030D-6E8A-4147-A177-3AD203B41FA5}">
                      <a16:colId xmlns:a16="http://schemas.microsoft.com/office/drawing/2014/main" xmlns="" val="3395682357"/>
                    </a:ext>
                  </a:extLst>
                </a:gridCol>
                <a:gridCol w="624106">
                  <a:extLst>
                    <a:ext uri="{9D8B030D-6E8A-4147-A177-3AD203B41FA5}">
                      <a16:colId xmlns:a16="http://schemas.microsoft.com/office/drawing/2014/main" xmlns="" val="1517134272"/>
                    </a:ext>
                  </a:extLst>
                </a:gridCol>
                <a:gridCol w="624106">
                  <a:extLst>
                    <a:ext uri="{9D8B030D-6E8A-4147-A177-3AD203B41FA5}">
                      <a16:colId xmlns:a16="http://schemas.microsoft.com/office/drawing/2014/main" xmlns="" val="698247739"/>
                    </a:ext>
                  </a:extLst>
                </a:gridCol>
                <a:gridCol w="624106">
                  <a:extLst>
                    <a:ext uri="{9D8B030D-6E8A-4147-A177-3AD203B41FA5}">
                      <a16:colId xmlns:a16="http://schemas.microsoft.com/office/drawing/2014/main" xmlns="" val="364581080"/>
                    </a:ext>
                  </a:extLst>
                </a:gridCol>
                <a:gridCol w="624106">
                  <a:extLst>
                    <a:ext uri="{9D8B030D-6E8A-4147-A177-3AD203B41FA5}">
                      <a16:colId xmlns:a16="http://schemas.microsoft.com/office/drawing/2014/main" xmlns="" val="2576685902"/>
                    </a:ext>
                  </a:extLst>
                </a:gridCol>
                <a:gridCol w="624106">
                  <a:extLst>
                    <a:ext uri="{9D8B030D-6E8A-4147-A177-3AD203B41FA5}">
                      <a16:colId xmlns:a16="http://schemas.microsoft.com/office/drawing/2014/main" xmlns="" val="3168233782"/>
                    </a:ext>
                  </a:extLst>
                </a:gridCol>
                <a:gridCol w="624106">
                  <a:extLst>
                    <a:ext uri="{9D8B030D-6E8A-4147-A177-3AD203B41FA5}">
                      <a16:colId xmlns:a16="http://schemas.microsoft.com/office/drawing/2014/main" xmlns="" val="3099199175"/>
                    </a:ext>
                  </a:extLst>
                </a:gridCol>
              </a:tblGrid>
              <a:tr h="3023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effectLst/>
                          <a:latin typeface="+mn-ea"/>
                          <a:ea typeface="+mn-ea"/>
                        </a:rPr>
                        <a:t>점퍼</a:t>
                      </a:r>
                      <a:endParaRPr 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95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115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907087243"/>
                  </a:ext>
                </a:extLst>
              </a:tr>
              <a:tr h="3023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가슴둘레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95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115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125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130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135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463273488"/>
                  </a:ext>
                </a:extLst>
              </a:tr>
              <a:tr h="3023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effectLst/>
                          <a:latin typeface="+mn-ea"/>
                          <a:ea typeface="+mn-ea"/>
                        </a:rPr>
                        <a:t>상의 길이</a:t>
                      </a:r>
                      <a:endParaRPr lang="ko-KR" altLang="en-US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+mn-ea"/>
                          <a:ea typeface="+mn-ea"/>
                        </a:rPr>
                        <a:t>58.5 </a:t>
                      </a:r>
                      <a:endParaRPr lang="en-US" altLang="ko-KR" sz="1000" b="0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61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63.5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66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70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72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74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76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96414117"/>
                  </a:ext>
                </a:extLst>
              </a:tr>
              <a:tr h="3023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소매길이</a:t>
                      </a:r>
                      <a:endParaRPr lang="ko-KR" altLang="en-US" sz="1000" b="1" i="0" u="none" strike="noStrike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59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61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63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64 </a:t>
                      </a:r>
                      <a:endParaRPr lang="en-US" altLang="ko-KR" sz="10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65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66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67 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+mn-ea"/>
                          <a:ea typeface="+mn-ea"/>
                        </a:rPr>
                        <a:t>68</a:t>
                      </a:r>
                      <a:endParaRPr lang="en-US" altLang="ko-KR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03896219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53831" y="2886262"/>
            <a:ext cx="5630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※ </a:t>
            </a:r>
            <a:r>
              <a:rPr lang="ko-KR" altLang="en-US" sz="1200" b="1" dirty="0" smtClean="0"/>
              <a:t>제품 사이즈</a:t>
            </a:r>
            <a:r>
              <a:rPr lang="en-US" altLang="ko-KR" sz="1200" b="1" dirty="0" smtClean="0"/>
              <a:t>(</a:t>
            </a:r>
            <a:r>
              <a:rPr lang="ko-KR" altLang="en-US" sz="1200" b="1" dirty="0"/>
              <a:t>패딩 점퍼 </a:t>
            </a:r>
            <a:r>
              <a:rPr lang="en-US" altLang="ko-KR" sz="1200" b="1" dirty="0"/>
              <a:t>: HJ3 – </a:t>
            </a:r>
            <a:r>
              <a:rPr lang="ko-KR" altLang="en-US" sz="1200" b="1" dirty="0"/>
              <a:t>야구점퍼 포함 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04107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3639</TotalTime>
  <Words>3591</Words>
  <Application>Microsoft Office PowerPoint</Application>
  <PresentationFormat>화면 슬라이드 쇼(4:3)</PresentationFormat>
  <Paragraphs>2808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신체 사이즈 연결 제품 사이즈 정보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이영은</dc:creator>
  <cp:lastModifiedBy>김현진</cp:lastModifiedBy>
  <cp:revision>277</cp:revision>
  <cp:lastPrinted>2021-02-18T07:16:25Z</cp:lastPrinted>
  <dcterms:created xsi:type="dcterms:W3CDTF">2021-01-20T07:01:01Z</dcterms:created>
  <dcterms:modified xsi:type="dcterms:W3CDTF">2021-05-04T09:00:00Z</dcterms:modified>
</cp:coreProperties>
</file>