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F90C1-4D72-4113-AC6C-88AA334FD1BA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38AA7-6925-4789-BD3D-B872D0C804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733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38AA7-6925-4789-BD3D-B872D0C8048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0260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611560" y="980728"/>
            <a:ext cx="7488832" cy="1152128"/>
            <a:chOff x="611560" y="980728"/>
            <a:chExt cx="7488832" cy="1152128"/>
          </a:xfrm>
        </p:grpSpPr>
        <p:sp>
          <p:nvSpPr>
            <p:cNvPr id="4" name="직사각형 3"/>
            <p:cNvSpPr/>
            <p:nvPr/>
          </p:nvSpPr>
          <p:spPr>
            <a:xfrm>
              <a:off x="611560" y="1196752"/>
              <a:ext cx="1440160" cy="72008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dirty="0"/>
                <a:t>경편용 디자인 </a:t>
              </a:r>
              <a:r>
                <a:rPr lang="en-US" altLang="ko-KR" sz="1500" b="1" dirty="0"/>
                <a:t>CAD</a:t>
              </a:r>
              <a:endParaRPr lang="ko-KR" altLang="en-US" sz="1500" b="1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2435762" y="980728"/>
              <a:ext cx="1584176" cy="115212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b="1" dirty="0"/>
                <a:t>XML parsing</a:t>
              </a:r>
              <a:r>
                <a:rPr lang="ko-KR" altLang="en-US" sz="1500" b="1" dirty="0"/>
                <a:t> 기술 구현 및 시뮬레이션 이미지 </a:t>
              </a:r>
              <a:r>
                <a:rPr lang="en-US" altLang="ko-KR" sz="1500" b="1" dirty="0"/>
                <a:t>Web upload</a:t>
              </a:r>
              <a:endParaRPr lang="ko-KR" altLang="en-US" sz="1500" b="1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4403980" y="980728"/>
              <a:ext cx="1728192" cy="115212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b="1" dirty="0"/>
                <a:t>XML parsing </a:t>
              </a:r>
              <a:r>
                <a:rPr lang="ko-KR" altLang="en-US" sz="1500" b="1" dirty="0"/>
                <a:t>시 </a:t>
              </a:r>
              <a:r>
                <a:rPr lang="en-US" altLang="ko-KR" sz="1500" b="1" dirty="0"/>
                <a:t>QR code </a:t>
              </a:r>
              <a:r>
                <a:rPr lang="ko-KR" altLang="en-US" sz="1500" b="1" dirty="0"/>
                <a:t>내 </a:t>
              </a:r>
              <a:r>
                <a:rPr lang="en-US" altLang="ko-KR" sz="1500" b="1" dirty="0"/>
                <a:t>simulation image path </a:t>
              </a:r>
              <a:r>
                <a:rPr lang="ko-KR" altLang="en-US" sz="1500" b="1" dirty="0"/>
                <a:t>지정</a:t>
              </a: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516216" y="980728"/>
              <a:ext cx="1584176" cy="115212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b="1" dirty="0"/>
                <a:t>QR code </a:t>
              </a:r>
              <a:r>
                <a:rPr lang="ko-KR" altLang="en-US" sz="1500" b="1" dirty="0" err="1"/>
                <a:t>스캔시</a:t>
              </a:r>
              <a:r>
                <a:rPr lang="ko-KR" altLang="en-US" sz="1500" b="1" dirty="0"/>
                <a:t> </a:t>
              </a:r>
              <a:r>
                <a:rPr lang="en-US" altLang="ko-KR" sz="1500" b="1" dirty="0"/>
                <a:t>simulation</a:t>
              </a:r>
              <a:r>
                <a:rPr lang="ko-KR" altLang="en-US" sz="1500" b="1" dirty="0"/>
                <a:t> </a:t>
              </a:r>
              <a:r>
                <a:rPr lang="en-US" altLang="ko-KR" sz="1500" b="1" dirty="0"/>
                <a:t>image </a:t>
              </a:r>
              <a:r>
                <a:rPr lang="ko-KR" altLang="en-US" sz="1500" b="1" dirty="0"/>
                <a:t>활용</a:t>
              </a:r>
            </a:p>
          </p:txBody>
        </p:sp>
        <p:sp>
          <p:nvSpPr>
            <p:cNvPr id="8" name="오른쪽 화살표 7"/>
            <p:cNvSpPr/>
            <p:nvPr/>
          </p:nvSpPr>
          <p:spPr>
            <a:xfrm>
              <a:off x="2171733" y="1304764"/>
              <a:ext cx="144016" cy="504056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오른쪽 화살표 8"/>
            <p:cNvSpPr/>
            <p:nvPr/>
          </p:nvSpPr>
          <p:spPr>
            <a:xfrm>
              <a:off x="4139951" y="1304764"/>
              <a:ext cx="144016" cy="504056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오른쪽 화살표 9"/>
            <p:cNvSpPr/>
            <p:nvPr/>
          </p:nvSpPr>
          <p:spPr>
            <a:xfrm>
              <a:off x="6252185" y="1304764"/>
              <a:ext cx="144016" cy="504056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6" name="Picture 2" descr="C:\Users\영우CnI\AppData\Local\Temp\UNI4e6e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1" t="76092" r="34943"/>
          <a:stretch/>
        </p:blipFill>
        <p:spPr bwMode="auto">
          <a:xfrm>
            <a:off x="3657600" y="3864864"/>
            <a:ext cx="292494" cy="21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97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539552" y="476672"/>
            <a:ext cx="8424936" cy="4392488"/>
            <a:chOff x="179512" y="476672"/>
            <a:chExt cx="8784976" cy="4680520"/>
          </a:xfrm>
        </p:grpSpPr>
        <p:cxnSp>
          <p:nvCxnSpPr>
            <p:cNvPr id="15" name="꺾인 연결선 14"/>
            <p:cNvCxnSpPr>
              <a:stCxn id="190" idx="2"/>
              <a:endCxn id="10" idx="0"/>
            </p:cNvCxnSpPr>
            <p:nvPr/>
          </p:nvCxnSpPr>
          <p:spPr>
            <a:xfrm rot="5400000">
              <a:off x="1367644" y="3212976"/>
              <a:ext cx="1296144" cy="576064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직사각형 70"/>
            <p:cNvSpPr/>
            <p:nvPr/>
          </p:nvSpPr>
          <p:spPr>
            <a:xfrm>
              <a:off x="179512" y="476672"/>
              <a:ext cx="3024336" cy="3364846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419872" y="476672"/>
              <a:ext cx="5544616" cy="439248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20" name="그룹 219"/>
            <p:cNvGrpSpPr/>
            <p:nvPr/>
          </p:nvGrpSpPr>
          <p:grpSpPr>
            <a:xfrm>
              <a:off x="251520" y="836712"/>
              <a:ext cx="8568953" cy="4320480"/>
              <a:chOff x="251520" y="1340768"/>
              <a:chExt cx="8568953" cy="4320480"/>
            </a:xfrm>
          </p:grpSpPr>
          <p:sp>
            <p:nvSpPr>
              <p:cNvPr id="4" name="직사각형 3"/>
              <p:cNvSpPr/>
              <p:nvPr/>
            </p:nvSpPr>
            <p:spPr>
              <a:xfrm>
                <a:off x="5868144" y="1340768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정경관리</a:t>
                </a:r>
              </a:p>
            </p:txBody>
          </p:sp>
          <p:sp>
            <p:nvSpPr>
              <p:cNvPr id="5" name="직사각형 4"/>
              <p:cNvSpPr/>
              <p:nvPr/>
            </p:nvSpPr>
            <p:spPr>
              <a:xfrm>
                <a:off x="5868144" y="2852936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작업지시서</a:t>
                </a:r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5868144" y="4509120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출고</a:t>
                </a: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3707904" y="1340768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원사관리</a:t>
                </a:r>
                <a:r>
                  <a:rPr lang="en-US" altLang="ko-KR" sz="1200" dirty="0">
                    <a:latin typeface="+mn-ea"/>
                  </a:rPr>
                  <a:t> </a:t>
                </a:r>
                <a:endParaRPr lang="ko-KR" altLang="en-US" sz="1200" dirty="0">
                  <a:latin typeface="+mn-ea"/>
                </a:endParaRP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3707904" y="2852936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디자인데이터 </a:t>
                </a:r>
                <a:endParaRPr lang="en-US" altLang="ko-KR" sz="1200" dirty="0">
                  <a:latin typeface="+mn-ea"/>
                </a:endParaRPr>
              </a:p>
              <a:p>
                <a:pPr algn="ctr"/>
                <a:r>
                  <a:rPr lang="ko-KR" altLang="en-US" sz="1200" dirty="0">
                    <a:latin typeface="+mn-ea"/>
                  </a:rPr>
                  <a:t>관리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3707904" y="4509120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생산진행정보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1043608" y="4653136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latin typeface="+mn-ea"/>
                  </a:rPr>
                  <a:t>Online mapping solution</a:t>
                </a:r>
                <a:endParaRPr lang="ko-KR" altLang="en-US" sz="1200" dirty="0">
                  <a:latin typeface="+mn-ea"/>
                </a:endParaRPr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251520" y="2199732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경편 </a:t>
                </a:r>
                <a:r>
                  <a:rPr lang="en-US" altLang="ko-KR" sz="1200" dirty="0">
                    <a:latin typeface="+mn-ea"/>
                  </a:rPr>
                  <a:t>Design CAD</a:t>
                </a:r>
                <a:endParaRPr lang="ko-KR" altLang="en-US" sz="1200" dirty="0">
                  <a:latin typeface="+mn-ea"/>
                </a:endParaRP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503548" y="2852936"/>
                <a:ext cx="864096" cy="504056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디자인 </a:t>
                </a:r>
                <a:r>
                  <a:rPr lang="en-US" altLang="ko-KR" sz="1200" dirty="0">
                    <a:latin typeface="+mn-ea"/>
                  </a:rPr>
                  <a:t>Data</a:t>
                </a:r>
                <a:endParaRPr lang="ko-KR" altLang="en-US" sz="1200" dirty="0">
                  <a:latin typeface="+mn-ea"/>
                </a:endParaRPr>
              </a:p>
            </p:txBody>
          </p:sp>
          <p:cxnSp>
            <p:nvCxnSpPr>
              <p:cNvPr id="16" name="직선 화살표 연결선 15"/>
              <p:cNvCxnSpPr>
                <a:stCxn id="11" idx="2"/>
                <a:endCxn id="14" idx="0"/>
              </p:cNvCxnSpPr>
              <p:nvPr/>
            </p:nvCxnSpPr>
            <p:spPr>
              <a:xfrm>
                <a:off x="935596" y="2703788"/>
                <a:ext cx="0" cy="14914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화살표 연결선 16"/>
              <p:cNvCxnSpPr>
                <a:stCxn id="14" idx="3"/>
                <a:endCxn id="190" idx="1"/>
              </p:cNvCxnSpPr>
              <p:nvPr/>
            </p:nvCxnSpPr>
            <p:spPr>
              <a:xfrm>
                <a:off x="1367644" y="3104964"/>
                <a:ext cx="25202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>
                <a:stCxn id="8" idx="3"/>
                <a:endCxn id="5" idx="1"/>
              </p:cNvCxnSpPr>
              <p:nvPr/>
            </p:nvCxnSpPr>
            <p:spPr>
              <a:xfrm>
                <a:off x="5076056" y="3104964"/>
                <a:ext cx="79208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화살표 연결선 22"/>
              <p:cNvCxnSpPr>
                <a:stCxn id="5" idx="0"/>
                <a:endCxn id="7" idx="2"/>
              </p:cNvCxnSpPr>
              <p:nvPr/>
            </p:nvCxnSpPr>
            <p:spPr>
              <a:xfrm flipH="1" flipV="1">
                <a:off x="4391980" y="1844824"/>
                <a:ext cx="216024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화살표 연결선 24"/>
              <p:cNvCxnSpPr>
                <a:stCxn id="5" idx="0"/>
                <a:endCxn id="4" idx="2"/>
              </p:cNvCxnSpPr>
              <p:nvPr/>
            </p:nvCxnSpPr>
            <p:spPr>
              <a:xfrm flipV="1">
                <a:off x="6552220" y="1844824"/>
                <a:ext cx="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>
                <a:stCxn id="5" idx="2"/>
                <a:endCxn id="9" idx="0"/>
              </p:cNvCxnSpPr>
              <p:nvPr/>
            </p:nvCxnSpPr>
            <p:spPr>
              <a:xfrm flipH="1">
                <a:off x="4391980" y="3356992"/>
                <a:ext cx="2160240" cy="115212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화살표 연결선 28"/>
              <p:cNvCxnSpPr>
                <a:stCxn id="9" idx="3"/>
                <a:endCxn id="6" idx="1"/>
              </p:cNvCxnSpPr>
              <p:nvPr/>
            </p:nvCxnSpPr>
            <p:spPr>
              <a:xfrm>
                <a:off x="5076056" y="4761148"/>
                <a:ext cx="79208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화살표 연결선 30"/>
              <p:cNvCxnSpPr>
                <a:stCxn id="6" idx="0"/>
                <a:endCxn id="5" idx="2"/>
              </p:cNvCxnSpPr>
              <p:nvPr/>
            </p:nvCxnSpPr>
            <p:spPr>
              <a:xfrm flipV="1">
                <a:off x="6552220" y="3356992"/>
                <a:ext cx="0" cy="115212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3" name="직선 화살표 연결선 32"/>
              <p:cNvCxnSpPr/>
              <p:nvPr/>
            </p:nvCxnSpPr>
            <p:spPr>
              <a:xfrm flipV="1">
                <a:off x="4211960" y="3356992"/>
                <a:ext cx="2160240" cy="115212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7" name="직선 화살표 연결선 36"/>
              <p:cNvCxnSpPr/>
              <p:nvPr/>
            </p:nvCxnSpPr>
            <p:spPr>
              <a:xfrm>
                <a:off x="4211960" y="1844824"/>
                <a:ext cx="216024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0" name="직선 화살표 연결선 39"/>
              <p:cNvCxnSpPr/>
              <p:nvPr/>
            </p:nvCxnSpPr>
            <p:spPr>
              <a:xfrm>
                <a:off x="6660232" y="1844824"/>
                <a:ext cx="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7" name="직선 화살표 연결선 46"/>
              <p:cNvCxnSpPr/>
              <p:nvPr/>
            </p:nvCxnSpPr>
            <p:spPr>
              <a:xfrm flipH="1">
                <a:off x="5076056" y="3212976"/>
                <a:ext cx="79208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1" name="모서리가 둥근 직사각형 50"/>
              <p:cNvSpPr/>
              <p:nvPr/>
            </p:nvSpPr>
            <p:spPr>
              <a:xfrm>
                <a:off x="1547664" y="5229200"/>
                <a:ext cx="1152128" cy="432048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800" dirty="0">
                    <a:latin typeface="+mn-ea"/>
                  </a:rPr>
                  <a:t>QR Code</a:t>
                </a:r>
                <a:r>
                  <a:rPr lang="ko-KR" altLang="en-US" sz="800" dirty="0">
                    <a:latin typeface="+mn-ea"/>
                  </a:rPr>
                  <a:t>내 시뮬레이션 이미지를 통한 </a:t>
                </a:r>
                <a:endParaRPr lang="en-US" altLang="ko-KR" sz="800" dirty="0">
                  <a:latin typeface="+mn-ea"/>
                </a:endParaRPr>
              </a:p>
              <a:p>
                <a:pPr algn="ctr"/>
                <a:r>
                  <a:rPr lang="ko-KR" altLang="en-US" sz="800" dirty="0">
                    <a:latin typeface="+mn-ea"/>
                  </a:rPr>
                  <a:t>완제품 사전 기획</a:t>
                </a:r>
              </a:p>
            </p:txBody>
          </p:sp>
          <p:sp>
            <p:nvSpPr>
              <p:cNvPr id="52" name="모서리가 둥근 직사각형 51"/>
              <p:cNvSpPr/>
              <p:nvPr/>
            </p:nvSpPr>
            <p:spPr>
              <a:xfrm>
                <a:off x="2843808" y="3501008"/>
                <a:ext cx="936104" cy="36004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 err="1">
                    <a:latin typeface="+mn-ea"/>
                  </a:rPr>
                  <a:t>편직정보</a:t>
                </a:r>
                <a:r>
                  <a:rPr lang="en-US" altLang="ko-KR" sz="800" dirty="0">
                    <a:latin typeface="+mn-ea"/>
                  </a:rPr>
                  <a:t>, </a:t>
                </a:r>
                <a:r>
                  <a:rPr lang="ko-KR" altLang="en-US" sz="800" dirty="0">
                    <a:latin typeface="+mn-ea"/>
                  </a:rPr>
                  <a:t>설계정보</a:t>
                </a:r>
              </a:p>
            </p:txBody>
          </p:sp>
          <p:cxnSp>
            <p:nvCxnSpPr>
              <p:cNvPr id="76" name="직선 연결선 75"/>
              <p:cNvCxnSpPr>
                <a:stCxn id="51" idx="1"/>
              </p:cNvCxnSpPr>
              <p:nvPr/>
            </p:nvCxnSpPr>
            <p:spPr>
              <a:xfrm flipH="1">
                <a:off x="1372576" y="5445224"/>
                <a:ext cx="17508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직선 연결선 77"/>
              <p:cNvCxnSpPr>
                <a:endCxn id="52" idx="0"/>
              </p:cNvCxnSpPr>
              <p:nvPr/>
            </p:nvCxnSpPr>
            <p:spPr>
              <a:xfrm>
                <a:off x="3311860" y="3137913"/>
                <a:ext cx="0" cy="36309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타원 81"/>
              <p:cNvSpPr/>
              <p:nvPr/>
            </p:nvSpPr>
            <p:spPr>
              <a:xfrm>
                <a:off x="8028384" y="3137913"/>
                <a:ext cx="792088" cy="792088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1100" b="1" dirty="0">
                    <a:latin typeface="+mn-ea"/>
                  </a:rPr>
                  <a:t>염색 </a:t>
                </a:r>
                <a:endParaRPr lang="en-US" altLang="ko-KR" sz="1100" b="1" dirty="0">
                  <a:latin typeface="+mn-ea"/>
                </a:endParaRPr>
              </a:p>
              <a:p>
                <a:pPr algn="ctr"/>
                <a:r>
                  <a:rPr lang="ko-KR" altLang="en-US" sz="1100" b="1" dirty="0" err="1">
                    <a:latin typeface="+mn-ea"/>
                  </a:rPr>
                  <a:t>스트림</a:t>
                </a:r>
                <a:endParaRPr lang="ko-KR" altLang="en-US" sz="1100" b="1" dirty="0">
                  <a:latin typeface="+mn-ea"/>
                </a:endParaRPr>
              </a:p>
            </p:txBody>
          </p:sp>
          <p:sp>
            <p:nvSpPr>
              <p:cNvPr id="83" name="타원 82"/>
              <p:cNvSpPr/>
              <p:nvPr/>
            </p:nvSpPr>
            <p:spPr>
              <a:xfrm>
                <a:off x="8028385" y="2276872"/>
                <a:ext cx="792088" cy="792088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1100" b="1" dirty="0">
                    <a:latin typeface="+mn-ea"/>
                  </a:rPr>
                  <a:t>봉제</a:t>
                </a:r>
                <a:endParaRPr lang="en-US" altLang="ko-KR" sz="1100" b="1" dirty="0">
                  <a:latin typeface="+mn-ea"/>
                </a:endParaRPr>
              </a:p>
              <a:p>
                <a:pPr algn="ctr"/>
                <a:r>
                  <a:rPr lang="ko-KR" altLang="en-US" sz="1100" b="1" dirty="0" err="1">
                    <a:latin typeface="+mn-ea"/>
                  </a:rPr>
                  <a:t>스트림</a:t>
                </a:r>
                <a:endParaRPr lang="ko-KR" altLang="en-US" sz="1100" b="1" dirty="0">
                  <a:latin typeface="+mn-ea"/>
                </a:endParaRPr>
              </a:p>
            </p:txBody>
          </p:sp>
          <p:cxnSp>
            <p:nvCxnSpPr>
              <p:cNvPr id="88" name="꺾인 연결선 87"/>
              <p:cNvCxnSpPr>
                <a:stCxn id="5" idx="3"/>
                <a:endCxn id="82" idx="2"/>
              </p:cNvCxnSpPr>
              <p:nvPr/>
            </p:nvCxnSpPr>
            <p:spPr>
              <a:xfrm>
                <a:off x="7236296" y="3104964"/>
                <a:ext cx="792088" cy="428993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꺾인 연결선 89"/>
              <p:cNvCxnSpPr>
                <a:stCxn id="5" idx="3"/>
                <a:endCxn id="83" idx="2"/>
              </p:cNvCxnSpPr>
              <p:nvPr/>
            </p:nvCxnSpPr>
            <p:spPr>
              <a:xfrm flipV="1">
                <a:off x="7236296" y="2672916"/>
                <a:ext cx="792089" cy="432048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모서리가 둥근 직사각형 92"/>
              <p:cNvSpPr/>
              <p:nvPr/>
            </p:nvSpPr>
            <p:spPr>
              <a:xfrm>
                <a:off x="7308304" y="1736812"/>
                <a:ext cx="1080120" cy="468052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 err="1">
                    <a:latin typeface="+mn-ea"/>
                  </a:rPr>
                  <a:t>생산처</a:t>
                </a:r>
                <a:r>
                  <a:rPr lang="en-US" altLang="ko-KR" sz="800" dirty="0">
                    <a:latin typeface="+mn-ea"/>
                  </a:rPr>
                  <a:t>, </a:t>
                </a:r>
                <a:r>
                  <a:rPr lang="ko-KR" altLang="en-US" sz="800" dirty="0">
                    <a:latin typeface="+mn-ea"/>
                  </a:rPr>
                  <a:t>칼라정보</a:t>
                </a:r>
                <a:r>
                  <a:rPr lang="en-US" altLang="ko-KR" sz="800" dirty="0">
                    <a:latin typeface="+mn-ea"/>
                  </a:rPr>
                  <a:t>,</a:t>
                </a:r>
              </a:p>
              <a:p>
                <a:pPr algn="ctr"/>
                <a:r>
                  <a:rPr lang="ko-KR" altLang="en-US" sz="800" dirty="0">
                    <a:latin typeface="+mn-ea"/>
                  </a:rPr>
                  <a:t>소재정보</a:t>
                </a:r>
                <a:r>
                  <a:rPr lang="en-US" altLang="ko-KR" sz="800" dirty="0">
                    <a:latin typeface="+mn-ea"/>
                  </a:rPr>
                  <a:t>,</a:t>
                </a:r>
              </a:p>
              <a:p>
                <a:pPr algn="ctr"/>
                <a:r>
                  <a:rPr lang="ko-KR" altLang="en-US" sz="800" dirty="0">
                    <a:latin typeface="+mn-ea"/>
                  </a:rPr>
                  <a:t>시뮬레이션 </a:t>
                </a:r>
                <a:r>
                  <a:rPr lang="ko-KR" altLang="en-US" sz="800" dirty="0" err="1">
                    <a:latin typeface="+mn-ea"/>
                  </a:rPr>
                  <a:t>이미지등</a:t>
                </a:r>
                <a:endParaRPr lang="ko-KR" altLang="en-US" sz="800" dirty="0">
                  <a:latin typeface="+mn-ea"/>
                </a:endParaRPr>
              </a:p>
            </p:txBody>
          </p:sp>
          <p:cxnSp>
            <p:nvCxnSpPr>
              <p:cNvPr id="103" name="직선 연결선 102"/>
              <p:cNvCxnSpPr>
                <a:stCxn id="93" idx="2"/>
              </p:cNvCxnSpPr>
              <p:nvPr/>
            </p:nvCxnSpPr>
            <p:spPr>
              <a:xfrm>
                <a:off x="7848364" y="2204864"/>
                <a:ext cx="0" cy="4680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모서리가 둥근 직사각형 105"/>
              <p:cNvSpPr/>
              <p:nvPr/>
            </p:nvSpPr>
            <p:spPr>
              <a:xfrm>
                <a:off x="7236296" y="3995348"/>
                <a:ext cx="1080120" cy="468052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 err="1">
                    <a:latin typeface="+mn-ea"/>
                  </a:rPr>
                  <a:t>생산처</a:t>
                </a:r>
                <a:r>
                  <a:rPr lang="en-US" altLang="ko-KR" sz="800" dirty="0">
                    <a:latin typeface="+mn-ea"/>
                  </a:rPr>
                  <a:t>, </a:t>
                </a:r>
                <a:r>
                  <a:rPr lang="ko-KR" altLang="en-US" sz="800" dirty="0">
                    <a:latin typeface="+mn-ea"/>
                  </a:rPr>
                  <a:t>칼라정보</a:t>
                </a:r>
                <a:r>
                  <a:rPr lang="en-US" altLang="ko-KR" sz="800" dirty="0">
                    <a:latin typeface="+mn-ea"/>
                  </a:rPr>
                  <a:t>,</a:t>
                </a:r>
              </a:p>
              <a:p>
                <a:pPr algn="ctr"/>
                <a:r>
                  <a:rPr lang="ko-KR" altLang="en-US" sz="800" dirty="0">
                    <a:latin typeface="+mn-ea"/>
                  </a:rPr>
                  <a:t>소재정보</a:t>
                </a:r>
                <a:r>
                  <a:rPr lang="en-US" altLang="ko-KR" sz="800" dirty="0">
                    <a:latin typeface="+mn-ea"/>
                  </a:rPr>
                  <a:t>,</a:t>
                </a:r>
              </a:p>
              <a:p>
                <a:pPr algn="ctr"/>
                <a:r>
                  <a:rPr lang="ko-KR" altLang="en-US" sz="800" dirty="0">
                    <a:latin typeface="+mn-ea"/>
                  </a:rPr>
                  <a:t>시뮬레이션 </a:t>
                </a:r>
                <a:r>
                  <a:rPr lang="ko-KR" altLang="en-US" sz="800" dirty="0" err="1">
                    <a:latin typeface="+mn-ea"/>
                  </a:rPr>
                  <a:t>이미지등</a:t>
                </a:r>
                <a:endParaRPr lang="ko-KR" altLang="en-US" sz="800" dirty="0">
                  <a:latin typeface="+mn-ea"/>
                </a:endParaRPr>
              </a:p>
            </p:txBody>
          </p:sp>
          <p:cxnSp>
            <p:nvCxnSpPr>
              <p:cNvPr id="117" name="꺾인 연결선 116"/>
              <p:cNvCxnSpPr>
                <a:stCxn id="6" idx="3"/>
                <a:endCxn id="82" idx="4"/>
              </p:cNvCxnSpPr>
              <p:nvPr/>
            </p:nvCxnSpPr>
            <p:spPr>
              <a:xfrm flipV="1">
                <a:off x="7236296" y="3930001"/>
                <a:ext cx="1188132" cy="831147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2" name="모서리가 둥근 직사각형 121"/>
              <p:cNvSpPr/>
              <p:nvPr/>
            </p:nvSpPr>
            <p:spPr>
              <a:xfrm>
                <a:off x="7488324" y="4869160"/>
                <a:ext cx="756084" cy="144016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생지원단 배송</a:t>
                </a:r>
                <a:endParaRPr lang="ko-KR" altLang="en-US" sz="800" dirty="0">
                  <a:latin typeface="+mn-ea"/>
                </a:endParaRPr>
              </a:p>
            </p:txBody>
          </p:sp>
          <p:sp>
            <p:nvSpPr>
              <p:cNvPr id="123" name="모서리가 둥근 직사각형 122"/>
              <p:cNvSpPr/>
              <p:nvPr/>
            </p:nvSpPr>
            <p:spPr>
              <a:xfrm>
                <a:off x="5292080" y="4077072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설계데이터</a:t>
                </a:r>
              </a:p>
            </p:txBody>
          </p:sp>
          <p:sp>
            <p:nvSpPr>
              <p:cNvPr id="124" name="모서리가 둥근 직사각형 123"/>
              <p:cNvSpPr/>
              <p:nvPr/>
            </p:nvSpPr>
            <p:spPr>
              <a:xfrm>
                <a:off x="4067944" y="3789040"/>
                <a:ext cx="864096" cy="306034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 err="1">
                    <a:latin typeface="+mn-ea"/>
                  </a:rPr>
                  <a:t>기기별</a:t>
                </a:r>
                <a:r>
                  <a:rPr lang="ko-KR" altLang="en-US" sz="800" dirty="0">
                    <a:latin typeface="+mn-ea"/>
                  </a:rPr>
                  <a:t> 생산일정</a:t>
                </a:r>
                <a:r>
                  <a:rPr lang="en-US" altLang="ko-KR" sz="800" dirty="0">
                    <a:latin typeface="+mn-ea"/>
                  </a:rPr>
                  <a:t>, </a:t>
                </a:r>
                <a:r>
                  <a:rPr lang="ko-KR" altLang="en-US" sz="800" dirty="0">
                    <a:latin typeface="+mn-ea"/>
                  </a:rPr>
                  <a:t>진행정보</a:t>
                </a:r>
              </a:p>
            </p:txBody>
          </p:sp>
          <p:cxnSp>
            <p:nvCxnSpPr>
              <p:cNvPr id="136" name="직선 연결선 135"/>
              <p:cNvCxnSpPr>
                <a:endCxn id="106" idx="0"/>
              </p:cNvCxnSpPr>
              <p:nvPr/>
            </p:nvCxnSpPr>
            <p:spPr>
              <a:xfrm>
                <a:off x="7776356" y="3573016"/>
                <a:ext cx="0" cy="4223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모서리가 둥근 직사각형 140"/>
              <p:cNvSpPr/>
              <p:nvPr/>
            </p:nvSpPr>
            <p:spPr>
              <a:xfrm>
                <a:off x="5076056" y="5013176"/>
                <a:ext cx="720080" cy="288032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디자인데이터 </a:t>
                </a:r>
                <a:r>
                  <a:rPr lang="en-US" altLang="ko-KR" sz="800" dirty="0">
                    <a:latin typeface="+mn-ea"/>
                  </a:rPr>
                  <a:t>&amp;</a:t>
                </a:r>
                <a:r>
                  <a:rPr lang="ko-KR" altLang="en-US" sz="800" dirty="0">
                    <a:latin typeface="+mn-ea"/>
                  </a:rPr>
                  <a:t>원단정보</a:t>
                </a:r>
              </a:p>
            </p:txBody>
          </p:sp>
          <p:sp>
            <p:nvSpPr>
              <p:cNvPr id="142" name="모서리가 둥근 직사각형 141"/>
              <p:cNvSpPr/>
              <p:nvPr/>
            </p:nvSpPr>
            <p:spPr>
              <a:xfrm>
                <a:off x="6660232" y="3645024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입</a:t>
                </a:r>
                <a:r>
                  <a:rPr lang="en-US" altLang="ko-KR" sz="800" dirty="0">
                    <a:latin typeface="+mn-ea"/>
                  </a:rPr>
                  <a:t>/</a:t>
                </a:r>
                <a:r>
                  <a:rPr lang="ko-KR" altLang="en-US" sz="800" dirty="0">
                    <a:latin typeface="+mn-ea"/>
                  </a:rPr>
                  <a:t>출고정보</a:t>
                </a:r>
              </a:p>
            </p:txBody>
          </p:sp>
          <p:sp>
            <p:nvSpPr>
              <p:cNvPr id="143" name="모서리가 둥근 직사각형 142"/>
              <p:cNvSpPr/>
              <p:nvPr/>
            </p:nvSpPr>
            <p:spPr>
              <a:xfrm>
                <a:off x="6740624" y="2348880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입</a:t>
                </a:r>
                <a:r>
                  <a:rPr lang="en-US" altLang="ko-KR" sz="800" dirty="0">
                    <a:latin typeface="+mn-ea"/>
                  </a:rPr>
                  <a:t>/</a:t>
                </a:r>
                <a:r>
                  <a:rPr lang="ko-KR" altLang="en-US" sz="800" dirty="0">
                    <a:latin typeface="+mn-ea"/>
                  </a:rPr>
                  <a:t>출고정보</a:t>
                </a:r>
              </a:p>
            </p:txBody>
          </p:sp>
          <p:sp>
            <p:nvSpPr>
              <p:cNvPr id="144" name="모서리가 둥근 직사각형 143"/>
              <p:cNvSpPr/>
              <p:nvPr/>
            </p:nvSpPr>
            <p:spPr>
              <a:xfrm>
                <a:off x="5796136" y="2132856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디자인데이터</a:t>
                </a:r>
                <a:endParaRPr lang="ko-KR" altLang="en-US" sz="800" dirty="0">
                  <a:latin typeface="+mn-ea"/>
                </a:endParaRPr>
              </a:p>
            </p:txBody>
          </p:sp>
          <p:sp>
            <p:nvSpPr>
              <p:cNvPr id="145" name="모서리가 둥근 직사각형 144"/>
              <p:cNvSpPr/>
              <p:nvPr/>
            </p:nvSpPr>
            <p:spPr>
              <a:xfrm>
                <a:off x="5004048" y="1916832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디자인데이터</a:t>
                </a:r>
                <a:endParaRPr lang="ko-KR" altLang="en-US" sz="800" dirty="0">
                  <a:latin typeface="+mn-ea"/>
                </a:endParaRPr>
              </a:p>
            </p:txBody>
          </p:sp>
          <p:sp>
            <p:nvSpPr>
              <p:cNvPr id="146" name="모서리가 둥근 직사각형 145"/>
              <p:cNvSpPr/>
              <p:nvPr/>
            </p:nvSpPr>
            <p:spPr>
              <a:xfrm>
                <a:off x="4499992" y="2348880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원사재고정보</a:t>
                </a:r>
              </a:p>
            </p:txBody>
          </p:sp>
          <p:sp>
            <p:nvSpPr>
              <p:cNvPr id="147" name="모서리가 둥근 직사각형 146"/>
              <p:cNvSpPr/>
              <p:nvPr/>
            </p:nvSpPr>
            <p:spPr>
              <a:xfrm>
                <a:off x="5148064" y="3324043"/>
                <a:ext cx="720080" cy="248973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완료된 디자인데이터 정보</a:t>
                </a:r>
              </a:p>
            </p:txBody>
          </p:sp>
          <p:sp>
            <p:nvSpPr>
              <p:cNvPr id="149" name="모서리가 둥근 직사각형 148"/>
              <p:cNvSpPr/>
              <p:nvPr/>
            </p:nvSpPr>
            <p:spPr>
              <a:xfrm>
                <a:off x="5148064" y="2852936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디자인데이터</a:t>
                </a:r>
                <a:endParaRPr lang="ko-KR" altLang="en-US" sz="800" dirty="0">
                  <a:latin typeface="+mn-ea"/>
                </a:endParaRPr>
              </a:p>
            </p:txBody>
          </p:sp>
          <p:pic>
            <p:nvPicPr>
              <p:cNvPr id="150" name="Picture 2" descr="C:\Users\영우CnI\AppData\Local\Temp\UNI4e6e.gif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111" t="76092" r="34943"/>
              <a:stretch/>
            </p:blipFill>
            <p:spPr bwMode="auto">
              <a:xfrm>
                <a:off x="1050771" y="5360235"/>
                <a:ext cx="292494" cy="214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1" name="Picture 2" descr="C:\Users\영우CnI\AppData\Local\Temp\UNI4e6e.gif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111" t="76092" r="34943"/>
              <a:stretch/>
            </p:blipFill>
            <p:spPr bwMode="auto">
              <a:xfrm>
                <a:off x="8527979" y="3988016"/>
                <a:ext cx="292494" cy="214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2" name="Picture 2" descr="C:\Users\영우CnI\AppData\Local\Temp\UNI4e6e.gif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111" t="76092" r="34943"/>
              <a:stretch/>
            </p:blipFill>
            <p:spPr bwMode="auto">
              <a:xfrm>
                <a:off x="8424429" y="1988840"/>
                <a:ext cx="292494" cy="214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54" name="직선 연결선 153"/>
              <p:cNvCxnSpPr>
                <a:stCxn id="145" idx="2"/>
              </p:cNvCxnSpPr>
              <p:nvPr/>
            </p:nvCxnSpPr>
            <p:spPr>
              <a:xfrm>
                <a:off x="5364088" y="2096852"/>
                <a:ext cx="0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직선 연결선 155"/>
              <p:cNvCxnSpPr>
                <a:endCxn id="144" idx="3"/>
              </p:cNvCxnSpPr>
              <p:nvPr/>
            </p:nvCxnSpPr>
            <p:spPr>
              <a:xfrm flipH="1">
                <a:off x="6516216" y="2222866"/>
                <a:ext cx="3600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직선 연결선 157"/>
              <p:cNvCxnSpPr>
                <a:stCxn id="143" idx="1"/>
              </p:cNvCxnSpPr>
              <p:nvPr/>
            </p:nvCxnSpPr>
            <p:spPr>
              <a:xfrm flipH="1">
                <a:off x="6660232" y="2438890"/>
                <a:ext cx="80392" cy="0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0" name="직선 연결선 159"/>
              <p:cNvCxnSpPr>
                <a:stCxn id="142" idx="1"/>
              </p:cNvCxnSpPr>
              <p:nvPr/>
            </p:nvCxnSpPr>
            <p:spPr>
              <a:xfrm flipH="1">
                <a:off x="6552220" y="3735034"/>
                <a:ext cx="108012" cy="0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2" name="직선 연결선 161"/>
              <p:cNvCxnSpPr>
                <a:stCxn id="123" idx="0"/>
              </p:cNvCxnSpPr>
              <p:nvPr/>
            </p:nvCxnSpPr>
            <p:spPr>
              <a:xfrm flipV="1">
                <a:off x="5652120" y="3825044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직선 연결선 163"/>
              <p:cNvCxnSpPr>
                <a:stCxn id="124" idx="3"/>
              </p:cNvCxnSpPr>
              <p:nvPr/>
            </p:nvCxnSpPr>
            <p:spPr>
              <a:xfrm>
                <a:off x="4932040" y="3942057"/>
                <a:ext cx="360040" cy="0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6" name="직선 연결선 165"/>
              <p:cNvCxnSpPr>
                <a:stCxn id="141" idx="0"/>
              </p:cNvCxnSpPr>
              <p:nvPr/>
            </p:nvCxnSpPr>
            <p:spPr>
              <a:xfrm flipV="1">
                <a:off x="5436096" y="4761148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직선 연결선 167"/>
              <p:cNvCxnSpPr>
                <a:stCxn id="122" idx="0"/>
              </p:cNvCxnSpPr>
              <p:nvPr/>
            </p:nvCxnSpPr>
            <p:spPr>
              <a:xfrm flipV="1">
                <a:off x="7866366" y="4761148"/>
                <a:ext cx="0" cy="1080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직선 연결선 169"/>
              <p:cNvCxnSpPr>
                <a:stCxn id="146" idx="0"/>
              </p:cNvCxnSpPr>
              <p:nvPr/>
            </p:nvCxnSpPr>
            <p:spPr>
              <a:xfrm flipV="1">
                <a:off x="4860032" y="2171973"/>
                <a:ext cx="0" cy="176907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4" name="직선 연결선 173"/>
              <p:cNvCxnSpPr>
                <a:stCxn id="147" idx="0"/>
              </p:cNvCxnSpPr>
              <p:nvPr/>
            </p:nvCxnSpPr>
            <p:spPr>
              <a:xfrm flipV="1">
                <a:off x="5508104" y="3212976"/>
                <a:ext cx="0" cy="111067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6" name="직선 연결선 175"/>
              <p:cNvCxnSpPr>
                <a:stCxn id="149" idx="2"/>
              </p:cNvCxnSpPr>
              <p:nvPr/>
            </p:nvCxnSpPr>
            <p:spPr>
              <a:xfrm>
                <a:off x="5508104" y="3032956"/>
                <a:ext cx="0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직사각형 189"/>
              <p:cNvSpPr/>
              <p:nvPr/>
            </p:nvSpPr>
            <p:spPr>
              <a:xfrm>
                <a:off x="1619672" y="2852936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latin typeface="+mn-ea"/>
                  </a:rPr>
                  <a:t>TEXDDM</a:t>
                </a:r>
                <a:endParaRPr lang="ko-KR" altLang="en-US" sz="1200" dirty="0">
                  <a:latin typeface="+mn-ea"/>
                </a:endParaRPr>
              </a:p>
            </p:txBody>
          </p:sp>
          <p:cxnSp>
            <p:nvCxnSpPr>
              <p:cNvPr id="204" name="직선 화살표 연결선 203"/>
              <p:cNvCxnSpPr>
                <a:stCxn id="190" idx="3"/>
                <a:endCxn id="8" idx="1"/>
              </p:cNvCxnSpPr>
              <p:nvPr/>
            </p:nvCxnSpPr>
            <p:spPr>
              <a:xfrm>
                <a:off x="2987824" y="3104964"/>
                <a:ext cx="72008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직사각형 19"/>
            <p:cNvSpPr/>
            <p:nvPr/>
          </p:nvSpPr>
          <p:spPr>
            <a:xfrm>
              <a:off x="787393" y="556591"/>
              <a:ext cx="1808573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Product CPS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5148063" y="548680"/>
              <a:ext cx="1808573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Process CPS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0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그룹 78"/>
          <p:cNvGrpSpPr/>
          <p:nvPr/>
        </p:nvGrpSpPr>
        <p:grpSpPr>
          <a:xfrm>
            <a:off x="395536" y="1711092"/>
            <a:ext cx="8208912" cy="4382204"/>
            <a:chOff x="395536" y="1711092"/>
            <a:chExt cx="8208912" cy="4382204"/>
          </a:xfrm>
        </p:grpSpPr>
        <p:pic>
          <p:nvPicPr>
            <p:cNvPr id="2050" name="Picture 2" descr="Kettenwirkautomaten.jpg (620×449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800" y="2132856"/>
              <a:ext cx="864096" cy="62577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4445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Picture 2" descr="Kettenwirkautomaten.jpg (620×449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800" y="2966523"/>
              <a:ext cx="864096" cy="62577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4445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Picture 2" descr="Kettenwirkautomaten.jpg (620×449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800" y="3800190"/>
              <a:ext cx="864096" cy="62577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4445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Picture 2" descr="Kettenwirkautomaten.jpg (620×449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800" y="4633857"/>
              <a:ext cx="864096" cy="62577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4445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Picture 2" descr="Kettenwirkautomaten.jpg (620×449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800" y="5467523"/>
              <a:ext cx="864096" cy="62577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4445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" name="직사각형 3"/>
            <p:cNvSpPr/>
            <p:nvPr/>
          </p:nvSpPr>
          <p:spPr>
            <a:xfrm>
              <a:off x="395536" y="2348880"/>
              <a:ext cx="576064" cy="14401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LB1</a:t>
              </a:r>
              <a:endParaRPr lang="ko-KR" altLang="en-US" sz="1100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95536" y="3212976"/>
              <a:ext cx="576064" cy="14401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LB2</a:t>
              </a:r>
              <a:endParaRPr lang="ko-KR" altLang="en-US" sz="1100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95536" y="4077072"/>
              <a:ext cx="576064" cy="14401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LB3</a:t>
              </a:r>
              <a:endParaRPr lang="ko-KR" altLang="en-US" sz="1100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95536" y="4797152"/>
              <a:ext cx="576064" cy="14401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LB4</a:t>
              </a:r>
              <a:endParaRPr lang="ko-KR" altLang="en-US" sz="1100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95536" y="5733256"/>
              <a:ext cx="576064" cy="14401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LB5</a:t>
              </a:r>
              <a:endParaRPr lang="ko-KR" altLang="en-US" sz="1100" dirty="0"/>
            </a:p>
          </p:txBody>
        </p:sp>
        <p:pic>
          <p:nvPicPr>
            <p:cNvPr id="2054" name="Picture 6" descr="http://cfile10.uf.tistory.com/image/171E0B3A5046A1AA1D14F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26" t="61133" r="16023" b="24467"/>
            <a:stretch/>
          </p:blipFill>
          <p:spPr bwMode="auto">
            <a:xfrm>
              <a:off x="2996218" y="2215148"/>
              <a:ext cx="1744980" cy="205740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9" name="직사각형 8"/>
            <p:cNvSpPr/>
            <p:nvPr/>
          </p:nvSpPr>
          <p:spPr>
            <a:xfrm>
              <a:off x="2123728" y="2215148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design1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860032" y="220486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24 h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123728" y="1844824"/>
              <a:ext cx="7200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tx1"/>
                  </a:solidFill>
                </a:rPr>
                <a:t>디자인</a:t>
              </a: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987824" y="1844824"/>
              <a:ext cx="1753374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tx1"/>
                  </a:solidFill>
                </a:rPr>
                <a:t>진행상황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860032" y="1711092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tx1"/>
                  </a:solidFill>
                </a:rPr>
                <a:t>작업종료</a:t>
              </a:r>
              <a:r>
                <a:rPr lang="en-US" altLang="ko-KR" sz="900" b="1" dirty="0">
                  <a:solidFill>
                    <a:schemeClr val="tx1"/>
                  </a:solidFill>
                </a:rPr>
                <a:t>(</a:t>
              </a:r>
              <a:r>
                <a:rPr lang="ko-KR" altLang="en-US" sz="900" b="1" dirty="0">
                  <a:solidFill>
                    <a:schemeClr val="tx1"/>
                  </a:solidFill>
                </a:rPr>
                <a:t>소요</a:t>
              </a:r>
              <a:r>
                <a:rPr lang="en-US" altLang="ko-KR" sz="900" b="1" dirty="0">
                  <a:solidFill>
                    <a:schemeClr val="tx1"/>
                  </a:solidFill>
                </a:rPr>
                <a:t>) </a:t>
              </a:r>
            </a:p>
            <a:p>
              <a:pPr algn="ctr"/>
              <a:r>
                <a:rPr lang="ko-KR" altLang="en-US" sz="900" b="1" dirty="0">
                  <a:solidFill>
                    <a:schemeClr val="tx1"/>
                  </a:solidFill>
                </a:rPr>
                <a:t>예정시간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724128" y="184482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tx1"/>
                  </a:solidFill>
                </a:rPr>
                <a:t>상태</a:t>
              </a: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5724128" y="220486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err="1">
                  <a:solidFill>
                    <a:schemeClr val="tx1"/>
                  </a:solidFill>
                </a:rPr>
                <a:t>작업중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pic>
          <p:nvPicPr>
            <p:cNvPr id="23" name="Picture 6" descr="http://cfile10.uf.tistory.com/image/171E0B3A5046A1AA1D14F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26" t="61133" r="16023" b="24467"/>
            <a:stretch/>
          </p:blipFill>
          <p:spPr bwMode="auto">
            <a:xfrm>
              <a:off x="2996218" y="3007236"/>
              <a:ext cx="1744980" cy="205740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24" name="직사각형 23"/>
            <p:cNvSpPr/>
            <p:nvPr/>
          </p:nvSpPr>
          <p:spPr>
            <a:xfrm>
              <a:off x="2123728" y="3007236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design11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860032" y="2996952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5 h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724128" y="2996952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err="1">
                  <a:solidFill>
                    <a:schemeClr val="tx1"/>
                  </a:solidFill>
                </a:rPr>
                <a:t>작업중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pic>
          <p:nvPicPr>
            <p:cNvPr id="27" name="Picture 6" descr="http://cfile10.uf.tistory.com/image/171E0B3A5046A1AA1D14F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26" t="61133" r="16023" b="24467"/>
            <a:stretch/>
          </p:blipFill>
          <p:spPr bwMode="auto">
            <a:xfrm>
              <a:off x="2996218" y="3799324"/>
              <a:ext cx="1744980" cy="205740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28" name="직사각형 27"/>
            <p:cNvSpPr/>
            <p:nvPr/>
          </p:nvSpPr>
          <p:spPr>
            <a:xfrm>
              <a:off x="2123728" y="379932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design24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860032" y="3789040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48 h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5724128" y="3789040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err="1">
                  <a:solidFill>
                    <a:schemeClr val="tx1"/>
                  </a:solidFill>
                </a:rPr>
                <a:t>정비중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pic>
          <p:nvPicPr>
            <p:cNvPr id="31" name="Picture 6" descr="http://cfile10.uf.tistory.com/image/171E0B3A5046A1AA1D14F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26" t="61133" r="16023" b="24467"/>
            <a:stretch/>
          </p:blipFill>
          <p:spPr bwMode="auto">
            <a:xfrm>
              <a:off x="2996218" y="4663420"/>
              <a:ext cx="1744980" cy="205740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32" name="직사각형 31"/>
            <p:cNvSpPr/>
            <p:nvPr/>
          </p:nvSpPr>
          <p:spPr>
            <a:xfrm>
              <a:off x="2123728" y="4663420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design32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4860032" y="4653136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17 h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5724128" y="4653136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chemeClr val="tx1"/>
                  </a:solidFill>
                </a:rPr>
                <a:t>고장</a:t>
              </a:r>
            </a:p>
          </p:txBody>
        </p:sp>
        <p:pic>
          <p:nvPicPr>
            <p:cNvPr id="35" name="Picture 6" descr="http://cfile10.uf.tistory.com/image/171E0B3A5046A1AA1D14F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26" t="61133" r="16023" b="24467"/>
            <a:stretch/>
          </p:blipFill>
          <p:spPr bwMode="auto">
            <a:xfrm>
              <a:off x="2996218" y="5455508"/>
              <a:ext cx="1744980" cy="205740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36" name="직사각형 35"/>
            <p:cNvSpPr/>
            <p:nvPr/>
          </p:nvSpPr>
          <p:spPr>
            <a:xfrm>
              <a:off x="2123728" y="5455508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design14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860032" y="544522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10 h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724128" y="544522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err="1">
                  <a:solidFill>
                    <a:schemeClr val="tx1"/>
                  </a:solidFill>
                </a:rPr>
                <a:t>작업중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2987824" y="3295267"/>
              <a:ext cx="1744980" cy="205740"/>
              <a:chOff x="2987824" y="3295267"/>
              <a:chExt cx="1744980" cy="205740"/>
            </a:xfrm>
          </p:grpSpPr>
          <p:pic>
            <p:nvPicPr>
              <p:cNvPr id="40" name="Picture 6" descr="http://cfile10.uf.tistory.com/image/171E0B3A5046A1AA1D14F5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26" t="61133" r="16023" b="24467"/>
              <a:stretch/>
            </p:blipFill>
            <p:spPr bwMode="auto">
              <a:xfrm>
                <a:off x="2987824" y="3295267"/>
                <a:ext cx="1744980" cy="205740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pic>
            <p:nvPicPr>
              <p:cNvPr id="41" name="Picture 6" descr="http://cfile10.uf.tistory.com/image/171E0B3A5046A1AA1D14F5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509" t="61640" r="16023" b="24467"/>
              <a:stretch/>
            </p:blipFill>
            <p:spPr bwMode="auto">
              <a:xfrm rot="10800000">
                <a:off x="2999576" y="3302515"/>
                <a:ext cx="860738" cy="198492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</p:grpSp>
        <p:grpSp>
          <p:nvGrpSpPr>
            <p:cNvPr id="44" name="그룹 43"/>
            <p:cNvGrpSpPr/>
            <p:nvPr/>
          </p:nvGrpSpPr>
          <p:grpSpPr>
            <a:xfrm>
              <a:off x="2971036" y="2492896"/>
              <a:ext cx="1744980" cy="205740"/>
              <a:chOff x="2987824" y="3295267"/>
              <a:chExt cx="1744980" cy="205740"/>
            </a:xfrm>
          </p:grpSpPr>
          <p:pic>
            <p:nvPicPr>
              <p:cNvPr id="45" name="Picture 6" descr="http://cfile10.uf.tistory.com/image/171E0B3A5046A1AA1D14F5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26" t="61133" r="16023" b="24467"/>
              <a:stretch/>
            </p:blipFill>
            <p:spPr bwMode="auto">
              <a:xfrm>
                <a:off x="2987824" y="3295267"/>
                <a:ext cx="1744980" cy="205740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pic>
            <p:nvPicPr>
              <p:cNvPr id="46" name="Picture 6" descr="http://cfile10.uf.tistory.com/image/171E0B3A5046A1AA1D14F5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509" t="61640" r="16023" b="24467"/>
              <a:stretch/>
            </p:blipFill>
            <p:spPr bwMode="auto">
              <a:xfrm rot="10800000">
                <a:off x="2999576" y="3302515"/>
                <a:ext cx="860738" cy="198492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</p:grpSp>
        <p:sp>
          <p:nvSpPr>
            <p:cNvPr id="47" name="직사각형 46"/>
            <p:cNvSpPr/>
            <p:nvPr/>
          </p:nvSpPr>
          <p:spPr>
            <a:xfrm>
              <a:off x="4860032" y="2492896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48 h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5724128" y="2492896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chemeClr val="tx1"/>
                  </a:solidFill>
                </a:rPr>
                <a:t>대기</a:t>
              </a: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123728" y="2503180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design2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899592" y="1844824"/>
              <a:ext cx="72008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 err="1">
                  <a:solidFill>
                    <a:schemeClr val="tx1"/>
                  </a:solidFill>
                </a:rPr>
                <a:t>장비명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575556" y="2050564"/>
              <a:ext cx="8028892" cy="1028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V="1">
              <a:off x="575556" y="2881227"/>
              <a:ext cx="8028892" cy="1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575556" y="3711890"/>
              <a:ext cx="802889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575556" y="4542553"/>
              <a:ext cx="802889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575556" y="5373216"/>
              <a:ext cx="8028892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49" name="직선 연결선 2048"/>
            <p:cNvCxnSpPr/>
            <p:nvPr/>
          </p:nvCxnSpPr>
          <p:spPr>
            <a:xfrm flipH="1">
              <a:off x="2123728" y="2445742"/>
              <a:ext cx="64807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H="1">
              <a:off x="2123728" y="3243456"/>
              <a:ext cx="64807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 flipH="1">
              <a:off x="2123728" y="4077072"/>
              <a:ext cx="64807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 flipH="1" flipV="1">
              <a:off x="2123728" y="4941168"/>
              <a:ext cx="6480720" cy="55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H="1">
              <a:off x="2123728" y="5733256"/>
              <a:ext cx="64807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6" name="Picture 8" descr="Warning icon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568" y="4766290"/>
              <a:ext cx="347528" cy="3129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8" descr="Warning icon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600" y="3933056"/>
              <a:ext cx="347528" cy="3129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직사각형 65"/>
            <p:cNvSpPr/>
            <p:nvPr/>
          </p:nvSpPr>
          <p:spPr>
            <a:xfrm>
              <a:off x="4860032" y="328498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48 h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724128" y="328498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chemeClr val="tx1"/>
                  </a:solidFill>
                </a:rPr>
                <a:t>대기</a:t>
              </a: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123728" y="3295268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chemeClr val="tx1"/>
                  </a:solidFill>
                </a:rPr>
                <a:t>design5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6372200" y="184482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>
                  <a:solidFill>
                    <a:schemeClr val="tx1"/>
                  </a:solidFill>
                </a:rPr>
                <a:t>작업자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6372200" y="220486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chemeClr val="tx1"/>
                  </a:solidFill>
                </a:rPr>
                <a:t>홍길동</a:t>
              </a: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6372200" y="3007236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chemeClr val="tx1"/>
                  </a:solidFill>
                </a:rPr>
                <a:t>홍길동</a:t>
              </a:r>
            </a:p>
          </p:txBody>
        </p:sp>
        <p:sp>
          <p:nvSpPr>
            <p:cNvPr id="114" name="직사각형 113"/>
            <p:cNvSpPr/>
            <p:nvPr/>
          </p:nvSpPr>
          <p:spPr>
            <a:xfrm>
              <a:off x="6372200" y="3799324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chemeClr val="tx1"/>
                  </a:solidFill>
                </a:rPr>
                <a:t>홍길동</a:t>
              </a: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6372200" y="4663420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chemeClr val="tx1"/>
                  </a:solidFill>
                </a:rPr>
                <a:t>강남길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6372200" y="5455508"/>
              <a:ext cx="720080" cy="205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chemeClr val="tx1"/>
                  </a:solidFill>
                </a:rPr>
                <a:t>가나다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8324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152</Words>
  <Application>Microsoft Office PowerPoint</Application>
  <PresentationFormat>화면 슬라이드 쇼(4:3)</PresentationFormat>
  <Paragraphs>80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design6</cp:lastModifiedBy>
  <cp:revision>20</cp:revision>
  <dcterms:created xsi:type="dcterms:W3CDTF">2006-10-05T04:04:58Z</dcterms:created>
  <dcterms:modified xsi:type="dcterms:W3CDTF">2021-11-17T00:59:05Z</dcterms:modified>
</cp:coreProperties>
</file>