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9" r:id="rId5"/>
    <p:sldId id="270" r:id="rId6"/>
    <p:sldId id="258" r:id="rId7"/>
    <p:sldId id="259" r:id="rId8"/>
    <p:sldId id="260" r:id="rId9"/>
    <p:sldId id="268" r:id="rId10"/>
    <p:sldId id="262" r:id="rId11"/>
    <p:sldId id="263" r:id="rId12"/>
    <p:sldId id="264" r:id="rId13"/>
    <p:sldId id="265" r:id="rId14"/>
    <p:sldId id="266" r:id="rId15"/>
    <p:sldId id="271" r:id="rId16"/>
    <p:sldId id="272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60040" y="2130425"/>
            <a:ext cx="7772400" cy="1470025"/>
          </a:xfrm>
        </p:spPr>
        <p:txBody>
          <a:bodyPr/>
          <a:lstStyle/>
          <a:p>
            <a:r>
              <a:rPr lang="ko-KR" altLang="en-US" dirty="0"/>
              <a:t>산업핵심기술개발사업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11560" y="3886200"/>
            <a:ext cx="6400800" cy="1752600"/>
          </a:xfrm>
        </p:spPr>
        <p:txBody>
          <a:bodyPr/>
          <a:lstStyle/>
          <a:p>
            <a:r>
              <a:rPr lang="en-US" altLang="ko-KR" dirty="0"/>
              <a:t>2016. 9. 9.</a:t>
            </a:r>
          </a:p>
          <a:p>
            <a:endParaRPr lang="en-US" altLang="ko-KR" sz="1800" dirty="0"/>
          </a:p>
          <a:p>
            <a:r>
              <a:rPr lang="ko-KR" altLang="en-US" dirty="0"/>
              <a:t>㈜</a:t>
            </a:r>
            <a:r>
              <a:rPr lang="ko-KR" altLang="en-US" dirty="0" err="1"/>
              <a:t>영우씨엔아이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7213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각 </a:t>
            </a:r>
            <a:r>
              <a:rPr lang="ko-KR" altLang="en-US" sz="3200" dirty="0" err="1"/>
              <a:t>스트림별</a:t>
            </a:r>
            <a:r>
              <a:rPr lang="ko-KR" altLang="en-US" sz="3200" dirty="0"/>
              <a:t> </a:t>
            </a:r>
            <a:r>
              <a:rPr lang="en-US" altLang="ko-KR" sz="3200" dirty="0"/>
              <a:t>DDM</a:t>
            </a:r>
            <a:r>
              <a:rPr lang="ko-KR" altLang="en-US" sz="3200" dirty="0"/>
              <a:t>용 요구분석 및 </a:t>
            </a:r>
            <a:r>
              <a:rPr lang="en-US" altLang="ko-KR" sz="3200" dirty="0"/>
              <a:t>XML </a:t>
            </a:r>
            <a:r>
              <a:rPr lang="ko-KR" altLang="en-US" sz="3200" dirty="0"/>
              <a:t>개발</a:t>
            </a:r>
            <a:r>
              <a:rPr lang="en-US" altLang="ko-KR" sz="3200" dirty="0"/>
              <a:t> </a:t>
            </a:r>
            <a:endParaRPr lang="ko-KR" altLang="en-US" sz="3200" dirty="0"/>
          </a:p>
        </p:txBody>
      </p:sp>
      <p:pic>
        <p:nvPicPr>
          <p:cNvPr id="1026" name="Picture 2" descr="C:\Users\영우CnI\AppData\Local\Temp\UNI3dd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6912768" cy="491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52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DDM</a:t>
            </a:r>
            <a:r>
              <a:rPr lang="en-US" altLang="ko-KR" sz="2000" dirty="0"/>
              <a:t>(Design Data Management) </a:t>
            </a:r>
            <a:r>
              <a:rPr lang="ko-KR" altLang="en-US" sz="3200" dirty="0"/>
              <a:t>구조</a:t>
            </a:r>
            <a:r>
              <a:rPr lang="en-US" altLang="ko-KR" sz="3200" dirty="0"/>
              <a:t> </a:t>
            </a:r>
            <a:r>
              <a:rPr lang="ko-KR" altLang="en-US" sz="3200" dirty="0"/>
              <a:t>설계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827584" y="1628800"/>
            <a:ext cx="6192688" cy="1080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원단의 </a:t>
            </a:r>
            <a:r>
              <a:rPr lang="ko-KR" altLang="en-US" dirty="0" err="1"/>
              <a:t>후가공</a:t>
            </a:r>
            <a:r>
              <a:rPr lang="en-US" altLang="ko-KR" dirty="0"/>
              <a:t>???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827584" y="2852936"/>
            <a:ext cx="6192688" cy="10801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RGB -&gt; Lab </a:t>
            </a:r>
            <a:r>
              <a:rPr lang="ko-KR" altLang="en-US" dirty="0"/>
              <a:t>값으로 전환하여 </a:t>
            </a:r>
            <a:r>
              <a:rPr lang="ko-KR" altLang="en-US" dirty="0" err="1"/>
              <a:t>염가공을</a:t>
            </a:r>
            <a:r>
              <a:rPr lang="ko-KR" altLang="en-US" dirty="0"/>
              <a:t> 위한 정보로 전달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0446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3059832" y="3212976"/>
            <a:ext cx="864096" cy="7920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편물</a:t>
            </a:r>
          </a:p>
        </p:txBody>
      </p:sp>
      <p:sp>
        <p:nvSpPr>
          <p:cNvPr id="5" name="타원 4"/>
          <p:cNvSpPr/>
          <p:nvPr/>
        </p:nvSpPr>
        <p:spPr>
          <a:xfrm>
            <a:off x="5220072" y="4149080"/>
            <a:ext cx="864096" cy="7920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원단</a:t>
            </a:r>
          </a:p>
        </p:txBody>
      </p:sp>
      <p:sp>
        <p:nvSpPr>
          <p:cNvPr id="6" name="타원 5"/>
          <p:cNvSpPr/>
          <p:nvPr/>
        </p:nvSpPr>
        <p:spPr>
          <a:xfrm>
            <a:off x="7380312" y="4869160"/>
            <a:ext cx="864096" cy="7920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의류</a:t>
            </a:r>
          </a:p>
        </p:txBody>
      </p:sp>
      <p:sp>
        <p:nvSpPr>
          <p:cNvPr id="7" name="타원 6"/>
          <p:cNvSpPr/>
          <p:nvPr/>
        </p:nvSpPr>
        <p:spPr>
          <a:xfrm>
            <a:off x="3419872" y="4437112"/>
            <a:ext cx="144016" cy="180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5580112" y="5229200"/>
            <a:ext cx="144016" cy="180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>
            <a:stCxn id="7" idx="6"/>
          </p:cNvCxnSpPr>
          <p:nvPr/>
        </p:nvCxnSpPr>
        <p:spPr>
          <a:xfrm>
            <a:off x="3563888" y="4527122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5724128" y="5301208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타원 12"/>
          <p:cNvSpPr/>
          <p:nvPr/>
        </p:nvSpPr>
        <p:spPr>
          <a:xfrm>
            <a:off x="2555776" y="5013176"/>
            <a:ext cx="576064" cy="57606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염료</a:t>
            </a:r>
          </a:p>
        </p:txBody>
      </p:sp>
      <p:sp>
        <p:nvSpPr>
          <p:cNvPr id="14" name="타원 13"/>
          <p:cNvSpPr/>
          <p:nvPr/>
        </p:nvSpPr>
        <p:spPr>
          <a:xfrm>
            <a:off x="3203848" y="5013176"/>
            <a:ext cx="576064" cy="57606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조제</a:t>
            </a:r>
          </a:p>
        </p:txBody>
      </p:sp>
      <p:sp>
        <p:nvSpPr>
          <p:cNvPr id="15" name="타원 14"/>
          <p:cNvSpPr/>
          <p:nvPr/>
        </p:nvSpPr>
        <p:spPr>
          <a:xfrm>
            <a:off x="4716016" y="5733256"/>
            <a:ext cx="576064" cy="57606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부자재</a:t>
            </a:r>
          </a:p>
        </p:txBody>
      </p:sp>
      <p:sp>
        <p:nvSpPr>
          <p:cNvPr id="16" name="타원 15"/>
          <p:cNvSpPr/>
          <p:nvPr/>
        </p:nvSpPr>
        <p:spPr>
          <a:xfrm>
            <a:off x="5364088" y="5733256"/>
            <a:ext cx="576064" cy="57606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심지</a:t>
            </a:r>
          </a:p>
        </p:txBody>
      </p:sp>
      <p:cxnSp>
        <p:nvCxnSpPr>
          <p:cNvPr id="18" name="직선 연결선 17"/>
          <p:cNvCxnSpPr>
            <a:stCxn id="4" idx="4"/>
            <a:endCxn id="7" idx="0"/>
          </p:cNvCxnSpPr>
          <p:nvPr/>
        </p:nvCxnSpPr>
        <p:spPr>
          <a:xfrm>
            <a:off x="3491880" y="400506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>
            <a:stCxn id="7" idx="4"/>
            <a:endCxn id="14" idx="0"/>
          </p:cNvCxnSpPr>
          <p:nvPr/>
        </p:nvCxnSpPr>
        <p:spPr>
          <a:xfrm>
            <a:off x="3491880" y="4617132"/>
            <a:ext cx="0" cy="396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>
            <a:stCxn id="13" idx="0"/>
            <a:endCxn id="7" idx="3"/>
          </p:cNvCxnSpPr>
          <p:nvPr/>
        </p:nvCxnSpPr>
        <p:spPr>
          <a:xfrm flipV="1">
            <a:off x="2843808" y="4590769"/>
            <a:ext cx="597155" cy="422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stCxn id="8" idx="4"/>
            <a:endCxn id="16" idx="0"/>
          </p:cNvCxnSpPr>
          <p:nvPr/>
        </p:nvCxnSpPr>
        <p:spPr>
          <a:xfrm>
            <a:off x="5652120" y="5409220"/>
            <a:ext cx="0" cy="324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>
            <a:stCxn id="8" idx="3"/>
            <a:endCxn id="15" idx="0"/>
          </p:cNvCxnSpPr>
          <p:nvPr/>
        </p:nvCxnSpPr>
        <p:spPr>
          <a:xfrm flipH="1">
            <a:off x="5004048" y="5382857"/>
            <a:ext cx="597155" cy="350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5" idx="4"/>
            <a:endCxn id="8" idx="0"/>
          </p:cNvCxnSpPr>
          <p:nvPr/>
        </p:nvCxnSpPr>
        <p:spPr>
          <a:xfrm>
            <a:off x="5652120" y="494116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4179141" y="4221088"/>
            <a:ext cx="504056" cy="6168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공정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444208" y="4998478"/>
            <a:ext cx="504056" cy="6168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공정</a:t>
            </a:r>
          </a:p>
        </p:txBody>
      </p:sp>
      <p:sp>
        <p:nvSpPr>
          <p:cNvPr id="35" name="타원 34"/>
          <p:cNvSpPr/>
          <p:nvPr/>
        </p:nvSpPr>
        <p:spPr>
          <a:xfrm>
            <a:off x="683568" y="2289935"/>
            <a:ext cx="864096" cy="7920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원사</a:t>
            </a:r>
          </a:p>
        </p:txBody>
      </p:sp>
      <p:sp>
        <p:nvSpPr>
          <p:cNvPr id="36" name="타원 35"/>
          <p:cNvSpPr/>
          <p:nvPr/>
        </p:nvSpPr>
        <p:spPr>
          <a:xfrm>
            <a:off x="1043608" y="3514071"/>
            <a:ext cx="144016" cy="180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>
            <a:stCxn id="35" idx="4"/>
            <a:endCxn id="36" idx="0"/>
          </p:cNvCxnSpPr>
          <p:nvPr/>
        </p:nvCxnSpPr>
        <p:spPr>
          <a:xfrm>
            <a:off x="1115616" y="3082023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>
            <a:stCxn id="36" idx="6"/>
            <a:endCxn id="4" idx="2"/>
          </p:cNvCxnSpPr>
          <p:nvPr/>
        </p:nvCxnSpPr>
        <p:spPr>
          <a:xfrm>
            <a:off x="1187624" y="3604081"/>
            <a:ext cx="1872208" cy="49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1691680" y="3284984"/>
            <a:ext cx="504056" cy="6168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공정</a:t>
            </a:r>
          </a:p>
        </p:txBody>
      </p:sp>
      <p:cxnSp>
        <p:nvCxnSpPr>
          <p:cNvPr id="46" name="구부러진 연결선 45"/>
          <p:cNvCxnSpPr>
            <a:stCxn id="6" idx="0"/>
            <a:endCxn id="5" idx="0"/>
          </p:cNvCxnSpPr>
          <p:nvPr/>
        </p:nvCxnSpPr>
        <p:spPr>
          <a:xfrm rot="16200000" flipV="1">
            <a:off x="6372200" y="3429000"/>
            <a:ext cx="720080" cy="2160240"/>
          </a:xfrm>
          <a:prstGeom prst="curvedConnector3">
            <a:avLst>
              <a:gd name="adj1" fmla="val 13174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구부러진 연결선 47"/>
          <p:cNvCxnSpPr>
            <a:stCxn id="5" idx="0"/>
            <a:endCxn id="4" idx="0"/>
          </p:cNvCxnSpPr>
          <p:nvPr/>
        </p:nvCxnSpPr>
        <p:spPr>
          <a:xfrm rot="16200000" flipV="1">
            <a:off x="4103948" y="2600908"/>
            <a:ext cx="936104" cy="2160240"/>
          </a:xfrm>
          <a:prstGeom prst="curvedConnector3">
            <a:avLst>
              <a:gd name="adj1" fmla="val 12442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모서리가 둥근 직사각형 2"/>
          <p:cNvSpPr/>
          <p:nvPr/>
        </p:nvSpPr>
        <p:spPr>
          <a:xfrm>
            <a:off x="2411760" y="1484784"/>
            <a:ext cx="6192688" cy="5112569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39552" y="404664"/>
            <a:ext cx="8064896" cy="7920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/>
              <a:t>스마트 </a:t>
            </a:r>
            <a:r>
              <a:rPr lang="ko-KR" altLang="en-US" sz="2400" dirty="0" err="1"/>
              <a:t>팩토리의</a:t>
            </a:r>
            <a:r>
              <a:rPr lang="ko-KR" altLang="en-US" sz="2400" dirty="0"/>
              <a:t> 기본 개념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915816" y="1772816"/>
            <a:ext cx="5112568" cy="93610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tx1"/>
                </a:solidFill>
              </a:rPr>
              <a:t>편직</a:t>
            </a:r>
            <a:r>
              <a:rPr lang="ko-KR" altLang="en-US" sz="1400" dirty="0">
                <a:solidFill>
                  <a:schemeClr val="tx1"/>
                </a:solidFill>
              </a:rPr>
              <a:t> 정보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염색정보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봉제정보를 각 </a:t>
            </a:r>
            <a:r>
              <a:rPr lang="ko-KR" altLang="en-US" sz="1400" dirty="0" err="1">
                <a:solidFill>
                  <a:schemeClr val="tx1"/>
                </a:solidFill>
              </a:rPr>
              <a:t>스트림에서</a:t>
            </a:r>
            <a:r>
              <a:rPr lang="ko-KR" altLang="en-US" sz="1400" dirty="0">
                <a:solidFill>
                  <a:schemeClr val="tx1"/>
                </a:solidFill>
              </a:rPr>
              <a:t> 보유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재 </a:t>
            </a:r>
            <a:r>
              <a:rPr lang="ko-KR" altLang="en-US" sz="1400" dirty="0" err="1">
                <a:solidFill>
                  <a:schemeClr val="tx1"/>
                </a:solidFill>
              </a:rPr>
              <a:t>오더시</a:t>
            </a:r>
            <a:r>
              <a:rPr lang="ko-KR" altLang="en-US" sz="1400" dirty="0">
                <a:solidFill>
                  <a:schemeClr val="tx1"/>
                </a:solidFill>
              </a:rPr>
              <a:t> 동일한 공정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제품으로 업무를 진행할 수 있도록 함</a:t>
            </a:r>
            <a:r>
              <a:rPr lang="en-US" altLang="ko-KR" sz="1400" dirty="0">
                <a:solidFill>
                  <a:schemeClr val="tx1"/>
                </a:solidFill>
              </a:rPr>
              <a:t>.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2425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331640" y="908720"/>
            <a:ext cx="69127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영우가 각 기관별 제공할 수 있는 </a:t>
            </a:r>
            <a:r>
              <a:rPr lang="en-US" altLang="ko-KR" dirty="0"/>
              <a:t>Data</a:t>
            </a:r>
            <a:r>
              <a:rPr lang="ko-KR" altLang="en-US" dirty="0"/>
              <a:t>를 영우가 정의해서 각 </a:t>
            </a:r>
            <a:r>
              <a:rPr lang="ko-KR" altLang="en-US" dirty="0" err="1"/>
              <a:t>스트림별</a:t>
            </a:r>
            <a:r>
              <a:rPr lang="ko-KR" altLang="en-US" dirty="0"/>
              <a:t> 공유할 것</a:t>
            </a:r>
            <a:r>
              <a:rPr lang="en-US" altLang="ko-KR" dirty="0"/>
              <a:t>.  10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일까지 전달할 것</a:t>
            </a:r>
            <a:r>
              <a:rPr lang="en-US" altLang="ko-KR" dirty="0"/>
              <a:t>.  10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r>
              <a:rPr lang="en-US" altLang="ko-KR" dirty="0"/>
              <a:t>, 15</a:t>
            </a:r>
            <a:r>
              <a:rPr lang="ko-KR" altLang="en-US" dirty="0"/>
              <a:t>일</a:t>
            </a:r>
            <a:r>
              <a:rPr lang="en-US" altLang="ko-KR" dirty="0"/>
              <a:t>, 16</a:t>
            </a:r>
            <a:r>
              <a:rPr lang="ko-KR" altLang="en-US" dirty="0"/>
              <a:t>일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2507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QR Code </a:t>
            </a:r>
            <a:r>
              <a:rPr lang="ko-KR" altLang="en-US" sz="3200" dirty="0"/>
              <a:t>연구 및 </a:t>
            </a:r>
            <a:r>
              <a:rPr lang="en-US" altLang="ko-KR" sz="3200" dirty="0"/>
              <a:t>CAD </a:t>
            </a:r>
            <a:r>
              <a:rPr lang="ko-KR" altLang="en-US" sz="3200" dirty="0"/>
              <a:t>적용을</a:t>
            </a:r>
            <a:r>
              <a:rPr lang="en-US" altLang="ko-KR" sz="3200" dirty="0"/>
              <a:t> </a:t>
            </a:r>
            <a:r>
              <a:rPr lang="ko-KR" altLang="en-US" sz="3200" dirty="0"/>
              <a:t>위한 설계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691680" y="2204864"/>
            <a:ext cx="1656184" cy="864096"/>
          </a:xfrm>
          <a:prstGeom prst="rect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DDM</a:t>
            </a:r>
            <a:r>
              <a:rPr lang="ko-KR" altLang="en-US" dirty="0"/>
              <a:t>용 </a:t>
            </a:r>
            <a:r>
              <a:rPr lang="en-US" altLang="ko-KR" dirty="0"/>
              <a:t>QR code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5508104" y="2204864"/>
            <a:ext cx="2304256" cy="864096"/>
          </a:xfrm>
          <a:prstGeom prst="rect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편직단계에서의</a:t>
            </a:r>
            <a:r>
              <a:rPr lang="ko-KR" altLang="en-US" dirty="0"/>
              <a:t> </a:t>
            </a:r>
            <a:r>
              <a:rPr lang="en-US" altLang="ko-KR" dirty="0"/>
              <a:t>CPS</a:t>
            </a:r>
            <a:r>
              <a:rPr lang="ko-KR" altLang="en-US" dirty="0"/>
              <a:t>용</a:t>
            </a:r>
            <a:r>
              <a:rPr lang="en-US" altLang="ko-KR" dirty="0"/>
              <a:t> QR code</a:t>
            </a:r>
            <a:endParaRPr lang="ko-KR" alt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" t="44035" r="70884"/>
          <a:stretch/>
        </p:blipFill>
        <p:spPr bwMode="auto">
          <a:xfrm>
            <a:off x="5421085" y="3212976"/>
            <a:ext cx="2528089" cy="286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9" t="8418" r="3475"/>
          <a:stretch/>
        </p:blipFill>
        <p:spPr bwMode="auto">
          <a:xfrm>
            <a:off x="520161" y="3191678"/>
            <a:ext cx="3999222" cy="228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132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7Bar </a:t>
            </a:r>
            <a:r>
              <a:rPr lang="ko-KR" altLang="en-US" sz="3200" dirty="0"/>
              <a:t>이상의</a:t>
            </a:r>
            <a:r>
              <a:rPr lang="en-US" altLang="ko-KR" sz="3200" dirty="0"/>
              <a:t> </a:t>
            </a:r>
            <a:r>
              <a:rPr lang="ko-KR" altLang="en-US" sz="3200" dirty="0"/>
              <a:t>경편 디자인 </a:t>
            </a:r>
            <a:r>
              <a:rPr lang="en-US" altLang="ko-KR" sz="3200" dirty="0"/>
              <a:t>CAD </a:t>
            </a:r>
            <a:r>
              <a:rPr lang="ko-KR" altLang="en-US" sz="3200" dirty="0"/>
              <a:t>구조 설계</a:t>
            </a:r>
          </a:p>
        </p:txBody>
      </p:sp>
    </p:spTree>
    <p:extLst>
      <p:ext uri="{BB962C8B-B14F-4D97-AF65-F5344CB8AC3E}">
        <p14:creationId xmlns:p14="http://schemas.microsoft.com/office/powerpoint/2010/main" val="2099751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/>
              <a:t>경편직기용 </a:t>
            </a:r>
            <a:r>
              <a:rPr lang="en-US" altLang="ko-KR" sz="3200" dirty="0"/>
              <a:t>EL </a:t>
            </a:r>
            <a:r>
              <a:rPr lang="ko-KR" altLang="en-US" sz="3200" dirty="0"/>
              <a:t>기기와의 출력 </a:t>
            </a:r>
            <a:r>
              <a:rPr lang="en-US" altLang="ko-KR" sz="3200" dirty="0"/>
              <a:t>Interface </a:t>
            </a:r>
            <a:r>
              <a:rPr lang="ko-KR" altLang="en-US" sz="3200" dirty="0"/>
              <a:t>구조설계</a:t>
            </a:r>
          </a:p>
        </p:txBody>
      </p:sp>
    </p:spTree>
    <p:extLst>
      <p:ext uri="{BB962C8B-B14F-4D97-AF65-F5344CB8AC3E}">
        <p14:creationId xmlns:p14="http://schemas.microsoft.com/office/powerpoint/2010/main" val="3588487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01269" cy="511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694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8" t="3146"/>
          <a:stretch/>
        </p:blipFill>
        <p:spPr bwMode="auto">
          <a:xfrm>
            <a:off x="-36512" y="764704"/>
            <a:ext cx="9178212" cy="531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타원 3"/>
          <p:cNvSpPr/>
          <p:nvPr/>
        </p:nvSpPr>
        <p:spPr>
          <a:xfrm>
            <a:off x="6732240" y="1988840"/>
            <a:ext cx="2160240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35496" y="1988840"/>
            <a:ext cx="2160240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35496" y="2492896"/>
            <a:ext cx="4320480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0397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9" r="3475"/>
          <a:stretch/>
        </p:blipFill>
        <p:spPr bwMode="auto">
          <a:xfrm>
            <a:off x="179512" y="685800"/>
            <a:ext cx="880809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타원 5"/>
          <p:cNvSpPr/>
          <p:nvPr/>
        </p:nvSpPr>
        <p:spPr>
          <a:xfrm>
            <a:off x="4932040" y="2348880"/>
            <a:ext cx="1152128" cy="12241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251520" y="3573016"/>
            <a:ext cx="8736090" cy="143177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693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/>
          <a:stretch/>
        </p:blipFill>
        <p:spPr bwMode="auto">
          <a:xfrm>
            <a:off x="0" y="836712"/>
            <a:ext cx="914711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타원 4"/>
          <p:cNvSpPr/>
          <p:nvPr/>
        </p:nvSpPr>
        <p:spPr>
          <a:xfrm>
            <a:off x="35496" y="3501008"/>
            <a:ext cx="8999445" cy="32302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407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 r="6249"/>
          <a:stretch/>
        </p:blipFill>
        <p:spPr bwMode="auto">
          <a:xfrm>
            <a:off x="323528" y="685800"/>
            <a:ext cx="8574834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671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5" r="6250"/>
          <a:stretch/>
        </p:blipFill>
        <p:spPr bwMode="auto">
          <a:xfrm>
            <a:off x="251520" y="685800"/>
            <a:ext cx="850951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타원 4"/>
          <p:cNvSpPr/>
          <p:nvPr/>
        </p:nvSpPr>
        <p:spPr>
          <a:xfrm>
            <a:off x="251520" y="1916832"/>
            <a:ext cx="8736090" cy="453650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6691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71600" y="2204864"/>
            <a:ext cx="7416824" cy="1440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편직공장의</a:t>
            </a:r>
            <a:r>
              <a:rPr lang="ko-KR" altLang="en-US" dirty="0"/>
              <a:t> 관리시스템</a:t>
            </a:r>
            <a:r>
              <a:rPr lang="en-US" altLang="ko-KR" dirty="0"/>
              <a:t> </a:t>
            </a:r>
            <a:r>
              <a:rPr lang="ko-KR" altLang="en-US" dirty="0" err="1"/>
              <a:t>개발하는것으로</a:t>
            </a:r>
            <a:r>
              <a:rPr lang="ko-KR" altLang="en-US" dirty="0"/>
              <a:t> 목표를 </a:t>
            </a:r>
            <a:r>
              <a:rPr lang="ko-KR" altLang="en-US" dirty="0" err="1"/>
              <a:t>잡을것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971600" y="4005064"/>
            <a:ext cx="7416824" cy="1440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편직공장의</a:t>
            </a:r>
            <a:r>
              <a:rPr lang="ko-KR" altLang="en-US" dirty="0"/>
              <a:t> 관리시스템</a:t>
            </a:r>
            <a:r>
              <a:rPr lang="en-US" altLang="ko-KR" dirty="0"/>
              <a:t> </a:t>
            </a:r>
            <a:r>
              <a:rPr lang="ko-KR" altLang="en-US" dirty="0" err="1"/>
              <a:t>개발하는것으로</a:t>
            </a:r>
            <a:r>
              <a:rPr lang="ko-KR" altLang="en-US" dirty="0"/>
              <a:t> 목표를 </a:t>
            </a:r>
            <a:r>
              <a:rPr lang="ko-KR" altLang="en-US" dirty="0" err="1"/>
              <a:t>잡을것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0610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798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150</Words>
  <Application>Microsoft Office PowerPoint</Application>
  <PresentationFormat>화면 슬라이드 쇼(4:3)</PresentationFormat>
  <Paragraphs>29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9" baseType="lpstr">
      <vt:lpstr>맑은 고딕</vt:lpstr>
      <vt:lpstr>Arial</vt:lpstr>
      <vt:lpstr>Office 테마</vt:lpstr>
      <vt:lpstr>산업핵심기술개발사업</vt:lpstr>
      <vt:lpstr>각 스트림별 DDM용 요구분석 및 XML 개발 </vt:lpstr>
      <vt:lpstr>DDM(Design Data Management) 구조 설계</vt:lpstr>
      <vt:lpstr>PowerPoint 프레젠테이션</vt:lpstr>
      <vt:lpstr>PowerPoint 프레젠테이션</vt:lpstr>
      <vt:lpstr>QR Code 연구 및 CAD 적용을 위한 설계</vt:lpstr>
      <vt:lpstr>7Bar 이상의 경편 디자인 CAD 구조 설계</vt:lpstr>
      <vt:lpstr>경편직기용 EL 기기와의 출력 Interface 구조설계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산업핵심기술개발사업</dc:title>
  <dc:creator>Microsoft Corporation</dc:creator>
  <cp:lastModifiedBy>design6</cp:lastModifiedBy>
  <cp:revision>20</cp:revision>
  <dcterms:created xsi:type="dcterms:W3CDTF">2006-10-05T04:04:58Z</dcterms:created>
  <dcterms:modified xsi:type="dcterms:W3CDTF">2021-11-17T00:53:46Z</dcterms:modified>
</cp:coreProperties>
</file>