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72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lastView="sldThumbnailView">
  <p:normalViewPr>
    <p:restoredLeft sz="8253"/>
    <p:restoredTop sz="96275"/>
  </p:normalViewPr>
  <p:slideViewPr>
    <p:cSldViewPr snapToObjects="1">
      <p:cViewPr varScale="1">
        <p:scale>
          <a:sx n="100" d="100"/>
          <a:sy n="100" d="100"/>
        </p:scale>
        <p:origin x="0" y="0"/>
      </p:cViewPr>
      <p:guideLst>
        <p:guide orient="horz" pos="2159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7216" cy="73737216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presProps" Target="presProps.xml"  /><Relationship Id="rId11" Type="http://schemas.openxmlformats.org/officeDocument/2006/relationships/viewProps" Target="viewProps.xml"  /><Relationship Id="rId12" Type="http://schemas.openxmlformats.org/officeDocument/2006/relationships/theme" Target="theme/theme1.xml"  /><Relationship Id="rId13" Type="http://schemas.openxmlformats.org/officeDocument/2006/relationships/tableStyles" Target="tableStyles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slide" Target="slides/slide6.xml"  /><Relationship Id="rId8" Type="http://schemas.openxmlformats.org/officeDocument/2006/relationships/slide" Target="slides/slide7.xml"  /><Relationship Id="rId9" Type="http://schemas.openxmlformats.org/officeDocument/2006/relationships/slide" Target="slides/slide8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914399" y="2130425"/>
            <a:ext cx="10363198" cy="1470025"/>
          </a:xfrm>
        </p:spPr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799" y="3886200"/>
            <a:ext cx="853439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940A130E-E3B8-4EBE-931F-81B26B8448AA}" type="datetime1">
              <a:rPr lang="ko-KR" altLang="en-US"/>
              <a:pPr lvl="0">
                <a:defRPr/>
              </a:pPr>
              <a:t>2017-06-19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800C6A38-4290-41DD-B95C-4155372FD4A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4953836A-82A3-4C8B-9D31-CD724F3673ED}" type="datetime1">
              <a:rPr lang="ko-KR" altLang="en-US"/>
              <a:pPr lvl="0">
                <a:defRPr/>
              </a:pPr>
              <a:t>2017-06-19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AD2EBAF6-36D0-4DD8-B695-D4C1B37E35D6}" type="datetime1">
              <a:rPr lang="ko-KR" altLang="en-US"/>
              <a:pPr lvl="0">
                <a:defRPr/>
              </a:pPr>
              <a:t>2017-06-19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963083" y="4406900"/>
            <a:ext cx="1036319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3" y="2906713"/>
            <a:ext cx="10363198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60728D28-603B-4EFC-80F8-17E5E9107035}" type="datetime1">
              <a:rPr lang="ko-KR" altLang="en-US"/>
              <a:pPr lvl="0">
                <a:defRPr/>
              </a:pPr>
              <a:t>2017-06-19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내용 2개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A27A1F4E-0809-4239-8034-C38E431DAF92}" type="datetime1">
              <a:rPr lang="ko-KR" altLang="en-US"/>
              <a:pPr lvl="0">
                <a:defRPr/>
              </a:pPr>
              <a:t>2017-06-19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5E0DA496-7307-4E8B-88DE-CB97B48BAB6F}" type="datetime1">
              <a:rPr lang="ko-KR" altLang="en-US"/>
              <a:pPr lvl="0">
                <a:defRPr/>
              </a:pPr>
              <a:t>2017-06-19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표" type="tbl" preserve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sz="quarter" idx="13"/>
          </p:nvPr>
        </p:nvSpPr>
        <p:spPr>
          <a:xfrm>
            <a:off x="608037" y="1643063"/>
            <a:ext cx="10972798" cy="4525200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>
              <a:defRPr/>
            </a:pPr>
            <a:r>
              <a:rPr lang="ko-KR" altLang="en-US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58721E90-850C-410B-8B89-8394F580CFDA}" type="datetime1">
              <a:rPr lang="ko-KR" altLang="en-US"/>
              <a:pPr lvl="0">
                <a:defRPr/>
              </a:pPr>
              <a:t>2017-06-19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내용 4개" type="fourObj" preserve="1">
  <p:cSld name="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609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6197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608037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6036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5ACE7E28-9336-4363-8674-B91477D8F243}" type="datetime1">
              <a:rPr lang="ko-KR" altLang="en-US"/>
              <a:pPr lvl="0">
                <a:defRPr/>
              </a:pPr>
              <a:t>2017-06-19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2389716" y="4800600"/>
            <a:ext cx="7315199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6" y="612775"/>
            <a:ext cx="7315199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/>
            </a:pPr>
            <a:r>
              <a:rPr lang="ko-KR" altLang="en-US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6" y="5367338"/>
            <a:ext cx="7315199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5ACE7E28-9336-4363-8674-B91477D8F243}" type="datetime1">
              <a:rPr lang="ko-KR" altLang="en-US"/>
              <a:pPr lvl="0">
                <a:defRPr/>
              </a:pPr>
              <a:t>2017-06-19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130425"/>
            <a:ext cx="12192000" cy="147002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CA348888-F454-4AD2-BA62-3AF29D9807C0}" type="datetime1">
              <a:rPr lang="ko-KR" altLang="en-US"/>
              <a:pPr lvl="0">
                <a:defRPr/>
              </a:pPr>
              <a:t>2017-06-19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609599" y="274638"/>
            <a:ext cx="10972798" cy="1143000"/>
          </a:xfrm>
        </p:spPr>
        <p:txBody>
          <a:bodyPr/>
          <a:lstStyle>
            <a:lvl1pPr>
              <a:defRPr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857477" y="2214563"/>
            <a:ext cx="6477021" cy="321468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/>
            </a:pPr>
            <a:r>
              <a:rPr lang="ko-KR" altLang="en-US"/>
              <a:t>첫째 목차</a:t>
            </a:r>
            <a:endParaRPr lang="ko-KR" altLang="en-US"/>
          </a:p>
          <a:p>
            <a:pPr lvl="0">
              <a:defRPr/>
            </a:pPr>
            <a:r>
              <a:rPr lang="ko-KR" altLang="en-US"/>
              <a:t>둘째 목차</a:t>
            </a:r>
            <a:endParaRPr lang="ko-KR" altLang="en-US"/>
          </a:p>
          <a:p>
            <a:pPr lvl="0">
              <a:defRPr/>
            </a:pPr>
            <a:r>
              <a:rPr lang="ko-KR" altLang="en-US"/>
              <a:t>셋째 목차</a:t>
            </a:r>
            <a:endParaRPr lang="ko-KR" altLang="en-US"/>
          </a:p>
          <a:p>
            <a:pPr lvl="0">
              <a:defRPr/>
            </a:pPr>
            <a:r>
              <a:rPr lang="ko-KR" altLang="en-US"/>
              <a:t>넷째 목차</a:t>
            </a:r>
            <a:endParaRPr lang="ko-KR" altLang="en-US"/>
          </a:p>
          <a:p>
            <a:pPr lvl="0">
              <a:defRPr/>
            </a:pPr>
            <a:r>
              <a:rPr lang="ko-KR" altLang="en-US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956FEC12-A4C9-4837-AF94-AD867782C04C}" type="datetime1">
              <a:rPr lang="ko-KR" altLang="en-US"/>
              <a:pPr lvl="0">
                <a:defRPr/>
              </a:pPr>
              <a:t>2017-06-19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8839199" y="274638"/>
            <a:ext cx="2743199" cy="5851525"/>
          </a:xfrm>
        </p:spPr>
        <p:txBody>
          <a:bodyPr vert="eaVert"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599" y="274638"/>
            <a:ext cx="8026399" cy="5851525"/>
          </a:xfrm>
        </p:spPr>
        <p:txBody>
          <a:bodyPr vert="eaVert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957F84A3-4F29-4053-ACFD-1BAF2D3F140C}" type="datetime1">
              <a:rPr lang="ko-KR" altLang="en-US"/>
              <a:pPr lvl="0">
                <a:defRPr/>
              </a:pPr>
              <a:t>2017-06-19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609599" y="274638"/>
            <a:ext cx="1097279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599" y="1600200"/>
            <a:ext cx="1097279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2D86A-5F52-4165-8473-F1B836277586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rtl="0" eaLnBrk="1" latinLnBrk="1" hangingPunct="1">
        <a:defRPr>
          <a:solidFill>
            <a:schemeClr val="tx2"/>
          </a:solidFill>
        </a:defRPr>
      </a:lvl2pPr>
      <a:lvl3pPr rtl="0" eaLnBrk="1" latinLnBrk="1" hangingPunct="1">
        <a:defRPr>
          <a:solidFill>
            <a:schemeClr val="tx2"/>
          </a:solidFill>
        </a:defRPr>
      </a:lvl3pPr>
      <a:lvl4pPr rtl="0" eaLnBrk="1" latinLnBrk="1" hangingPunct="1">
        <a:defRPr>
          <a:solidFill>
            <a:schemeClr val="tx2"/>
          </a:solidFill>
        </a:defRPr>
      </a:lvl4pPr>
      <a:lvl5pPr rtl="0" eaLnBrk="1" latinLnBrk="1" hangingPunct="1">
        <a:defRPr>
          <a:solidFill>
            <a:schemeClr val="tx2"/>
          </a:solidFill>
        </a:defRPr>
      </a:lvl5pPr>
      <a:lvl6pPr rtl="0" eaLnBrk="1" latinLnBrk="1" hangingPunct="1">
        <a:defRPr>
          <a:solidFill>
            <a:schemeClr val="tx2"/>
          </a:solidFill>
        </a:defRPr>
      </a:lvl6pPr>
      <a:lvl7pPr rtl="0" eaLnBrk="1" latinLnBrk="1" hangingPunct="1">
        <a:defRPr>
          <a:solidFill>
            <a:schemeClr val="tx2"/>
          </a:solidFill>
        </a:defRPr>
      </a:lvl7pPr>
      <a:lvl8pPr rtl="0" eaLnBrk="1" latinLnBrk="1" hangingPunct="1">
        <a:defRPr>
          <a:solidFill>
            <a:schemeClr val="tx2"/>
          </a:solidFill>
        </a:defRPr>
      </a:lvl8pPr>
      <a:lvl9pPr rtl="0"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1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2.png"  /><Relationship Id="rId3" Type="http://schemas.openxmlformats.org/officeDocument/2006/relationships/image" Target="../media/image3.jpe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3.jpe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4.jpe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5.jpe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6.jpeg"  /><Relationship Id="rId3" Type="http://schemas.openxmlformats.org/officeDocument/2006/relationships/image" Target="../media/image7.jpeg"  /><Relationship Id="rId4" Type="http://schemas.openxmlformats.org/officeDocument/2006/relationships/image" Target="../media/image8.jpe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9.png"  /><Relationship Id="rId3" Type="http://schemas.openxmlformats.org/officeDocument/2006/relationships/image" Target="../media/image3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914401" y="2420874"/>
            <a:ext cx="10363198" cy="1470025"/>
          </a:xfrm>
        </p:spPr>
        <p:txBody>
          <a:bodyPr/>
          <a:lstStyle/>
          <a:p>
            <a:pPr>
              <a:defRPr/>
            </a:pPr>
            <a:r>
              <a:rPr lang="en-US" altLang="ko-KR"/>
              <a:t>Real Fabric</a:t>
            </a:r>
            <a:endParaRPr lang="en-US" altLang="ko-KR"/>
          </a:p>
          <a:p>
            <a:pPr>
              <a:defRPr/>
            </a:pPr>
            <a:r>
              <a:rPr lang="en-US" altLang="ko-KR" sz="2900"/>
              <a:t>WebTex3D modual (API Support)</a:t>
            </a:r>
            <a:endParaRPr lang="en-US" altLang="ko-KR" sz="29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947453" y="0"/>
            <a:ext cx="8693239" cy="6858000"/>
          </a:xfrm>
          <a:prstGeom prst="rect">
            <a:avLst/>
          </a:prstGeom>
        </p:spPr>
      </p:pic>
      <p:sp>
        <p:nvSpPr>
          <p:cNvPr id="7" name=""/>
          <p:cNvSpPr/>
          <p:nvPr/>
        </p:nvSpPr>
        <p:spPr>
          <a:xfrm>
            <a:off x="5231892" y="2240851"/>
            <a:ext cx="864108" cy="8281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>
              <a:shade val="2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 lang="en-US" altLang="ko-KR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8" name=""/>
          <p:cNvSpPr/>
          <p:nvPr/>
        </p:nvSpPr>
        <p:spPr>
          <a:xfrm>
            <a:off x="2783586" y="2924937"/>
            <a:ext cx="2592324" cy="28803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2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 lang="en-US" altLang="ko-KR"/>
          </a:p>
        </p:txBody>
      </p:sp>
      <p:sp>
        <p:nvSpPr>
          <p:cNvPr id="9" name="제목 1"/>
          <p:cNvSpPr>
            <a:spLocks noGrp="1"/>
          </p:cNvSpPr>
          <p:nvPr/>
        </p:nvSpPr>
        <p:spPr>
          <a:xfrm>
            <a:off x="-384810" y="566642"/>
            <a:ext cx="4079748" cy="1350168"/>
          </a:xfrm>
          <a:prstGeom prst="rect">
            <a:avLst/>
          </a:prstGeom>
        </p:spPr>
        <p:txBody>
          <a:bodyPr vert="horz" lIns="91440" tIns="45720" rIns="91440" bIns="45720" anchor="ctr">
            <a:normAutofit fontScale="92500" lnSpcReduction="10000"/>
          </a:bodyPr>
          <a:lstStyle/>
          <a:p>
            <a:pPr algn="ctr" defTabSz="914400" rtl="0" eaLnBrk="1" latinLnBrk="1" hangingPunct="1">
              <a:spcBef>
                <a:spcPct val="0"/>
              </a:spcBef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9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현재 운영되고 </a:t>
            </a:r>
            <a:endParaRPr xmlns:mc="http://schemas.openxmlformats.org/markup-compatibility/2006" xmlns:hp="http://schemas.haansoft.com/office/presentation/8.0" kumimoji="0" lang="ko-KR" altLang="en-US" sz="1900" b="0" i="0" u="none" strike="noStrike" kern="1200" cap="none" normalizeH="0" baseline="0" mc:Ignorable="hp" hp:hslEmbossed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ctr" defTabSz="914400" rtl="0" eaLnBrk="1" latinLnBrk="1" hangingPunct="1">
              <a:spcBef>
                <a:spcPct val="0"/>
              </a:spcBef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9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있는 홈페이지의 틀을 </a:t>
            </a:r>
            <a:endParaRPr xmlns:mc="http://schemas.openxmlformats.org/markup-compatibility/2006" xmlns:hp="http://schemas.haansoft.com/office/presentation/8.0" kumimoji="0" lang="ko-KR" altLang="en-US" sz="1900" b="0" i="0" u="none" strike="noStrike" kern="1200" cap="none" normalizeH="0" baseline="0" mc:Ignorable="hp" hp:hslEmbossed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ctr" defTabSz="914400" rtl="0" eaLnBrk="1" latinLnBrk="1" hangingPunct="1">
              <a:spcBef>
                <a:spcPct val="0"/>
              </a:spcBef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9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유지하며 </a:t>
            </a:r>
            <a:r>
              <a:rPr xmlns:mc="http://schemas.openxmlformats.org/markup-compatibility/2006" xmlns:hp="http://schemas.haansoft.com/office/presentation/8.0" kumimoji="0" lang="en-US" altLang="ko-KR" sz="19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API </a:t>
            </a:r>
            <a:r>
              <a:rPr xmlns:mc="http://schemas.openxmlformats.org/markup-compatibility/2006" xmlns:hp="http://schemas.haansoft.com/office/presentation/8.0" kumimoji="0" lang="ko-KR" altLang="en-US" sz="19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형태로</a:t>
            </a:r>
            <a:endParaRPr xmlns:mc="http://schemas.openxmlformats.org/markup-compatibility/2006" xmlns:hp="http://schemas.haansoft.com/office/presentation/8.0" kumimoji="0" lang="ko-KR" altLang="en-US" sz="1900" b="0" i="0" u="none" strike="noStrike" kern="1200" cap="none" normalizeH="0" baseline="0" mc:Ignorable="hp" hp:hslEmbossed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ctr" defTabSz="914400" rtl="0" eaLnBrk="1" latinLnBrk="1" hangingPunct="1">
              <a:spcBef>
                <a:spcPct val="0"/>
              </a:spcBef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9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Simulation module</a:t>
            </a:r>
            <a:endParaRPr xmlns:mc="http://schemas.openxmlformats.org/markup-compatibility/2006" xmlns:hp="http://schemas.haansoft.com/office/presentation/8.0" kumimoji="0" lang="en-US" altLang="ko-KR" sz="1900" b="0" i="0" u="none" strike="noStrike" kern="1200" cap="none" normalizeH="0" baseline="0" mc:Ignorable="hp" hp:hslEmbossed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ctr" defTabSz="914400" rtl="0" eaLnBrk="1" latinLnBrk="1" hangingPunct="1">
              <a:spcBef>
                <a:spcPct val="0"/>
              </a:spcBef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9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제공</a:t>
            </a:r>
            <a:endParaRPr xmlns:mc="http://schemas.openxmlformats.org/markup-compatibility/2006" xmlns:hp="http://schemas.haansoft.com/office/presentation/8.0" kumimoji="0" lang="ko-KR" altLang="en-US" sz="1900" b="0" i="0" u="none" strike="noStrike" kern="1200" cap="none" normalizeH="0" baseline="0" mc:Ignorable="hp" hp:hslEmbossed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제목 1"/>
          <p:cNvSpPr>
            <a:spLocks noGrp="1"/>
          </p:cNvSpPr>
          <p:nvPr/>
        </p:nvSpPr>
        <p:spPr>
          <a:xfrm>
            <a:off x="0" y="3212973"/>
            <a:ext cx="2947453" cy="774096"/>
          </a:xfrm>
          <a:prstGeom prst="rect">
            <a:avLst/>
          </a:prstGeom>
        </p:spPr>
        <p:txBody>
          <a:bodyPr vert="horz" lIns="91440" tIns="45720" rIns="91440" bIns="45720" anchor="ctr">
            <a:normAutofit fontScale="92500" lnSpcReduction="10000"/>
          </a:bodyPr>
          <a:lstStyle/>
          <a:p>
            <a:pPr algn="ctr" defTabSz="914400" rtl="0" eaLnBrk="1" latinLnBrk="1" hangingPunct="1">
              <a:spcBef>
                <a:spcPct val="0"/>
              </a:spcBef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7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판매되고 있는 현재의 </a:t>
            </a:r>
            <a:r>
              <a:rPr xmlns:mc="http://schemas.openxmlformats.org/markup-compatibility/2006" xmlns:hp="http://schemas.haansoft.com/office/presentation/8.0" kumimoji="0" lang="en-US" altLang="ko-KR" sz="17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Fabric</a:t>
            </a:r>
            <a:r>
              <a:rPr xmlns:mc="http://schemas.openxmlformats.org/markup-compatibility/2006" xmlns:hp="http://schemas.haansoft.com/office/presentation/8.0" kumimoji="0" lang="ko-KR" altLang="en-US" sz="17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의 상세보기 페이지에서 시스템이 운용 되기를 원함</a:t>
            </a:r>
            <a:endParaRPr xmlns:mc="http://schemas.openxmlformats.org/markup-compatibility/2006" xmlns:hp="http://schemas.haansoft.com/office/presentation/8.0" kumimoji="0" lang="ko-KR" altLang="en-US" sz="1700" b="0" i="0" u="none" strike="noStrike" kern="1200" cap="none" normalizeH="0" baseline="0" mc:Ignorable="hp" hp:hslEmbossed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5523095" cy="4332854"/>
          </a:xfrm>
          <a:prstGeom prst="rect">
            <a:avLst/>
          </a:prstGeom>
        </p:spPr>
      </p:pic>
      <p:sp>
        <p:nvSpPr>
          <p:cNvPr id="4" name="제목 1"/>
          <p:cNvSpPr>
            <a:spLocks noGrp="1"/>
          </p:cNvSpPr>
          <p:nvPr/>
        </p:nvSpPr>
        <p:spPr>
          <a:xfrm>
            <a:off x="1121079" y="4290462"/>
            <a:ext cx="2316888" cy="397646"/>
          </a:xfrm>
          <a:prstGeom prst="rect">
            <a:avLst/>
          </a:prstGeom>
        </p:spPr>
        <p:txBody>
          <a:bodyPr vert="horz" lIns="91440" tIns="45720" rIns="91440" bIns="45720" anchor="ctr">
            <a:normAutofit fontScale="25000" lnSpcReduction="20000"/>
          </a:bodyPr>
          <a:lstStyle/>
          <a:p>
            <a:pPr algn="ctr" defTabSz="914400" rtl="0" eaLnBrk="1" latinLnBrk="1" hangingPunct="1">
              <a:spcBef>
                <a:spcPct val="0"/>
              </a:spcBef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80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기존 상세보기 </a:t>
            </a:r>
            <a:r>
              <a:rPr xmlns:mc="http://schemas.openxmlformats.org/markup-compatibility/2006" xmlns:hp="http://schemas.haansoft.com/office/presentation/8.0" kumimoji="0" lang="en-US" altLang="ko-KR" sz="80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Page</a:t>
            </a:r>
            <a:endParaRPr xmlns:mc="http://schemas.openxmlformats.org/markup-compatibility/2006" xmlns:hp="http://schemas.haansoft.com/office/presentation/8.0" kumimoji="0" lang="en-US" altLang="ko-KR" sz="8000" b="0" i="0" u="none" strike="noStrike" kern="1200" cap="none" normalizeH="0" baseline="0" mc:Ignorable="hp" hp:hslEmbossed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제목 1"/>
          <p:cNvSpPr>
            <a:spLocks noGrp="1"/>
          </p:cNvSpPr>
          <p:nvPr/>
        </p:nvSpPr>
        <p:spPr>
          <a:xfrm>
            <a:off x="7692797" y="1096983"/>
            <a:ext cx="2279523" cy="625940"/>
          </a:xfrm>
          <a:prstGeom prst="rect">
            <a:avLst/>
          </a:prstGeom>
        </p:spPr>
        <p:txBody>
          <a:bodyPr vert="horz" lIns="91440" tIns="45720" rIns="91440" bIns="45720" anchor="ctr">
            <a:normAutofit fontScale="25000" lnSpcReduction="20000"/>
          </a:bodyPr>
          <a:lstStyle/>
          <a:p>
            <a:pPr algn="ctr" defTabSz="914400" rtl="0" eaLnBrk="1" latinLnBrk="1" hangingPunct="1">
              <a:spcBef>
                <a:spcPct val="0"/>
              </a:spcBef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80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module</a:t>
            </a:r>
            <a:r>
              <a:rPr xmlns:mc="http://schemas.openxmlformats.org/markup-compatibility/2006" xmlns:hp="http://schemas.haansoft.com/office/presentation/8.0" kumimoji="0" lang="ko-KR" altLang="en-US" sz="80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이 탑재된 가상 </a:t>
            </a:r>
            <a:r>
              <a:rPr xmlns:mc="http://schemas.openxmlformats.org/markup-compatibility/2006" xmlns:hp="http://schemas.haansoft.com/office/presentation/8.0" kumimoji="0" lang="en-US" altLang="ko-KR" sz="80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Page</a:t>
            </a:r>
            <a:endParaRPr xmlns:mc="http://schemas.openxmlformats.org/markup-compatibility/2006" xmlns:hp="http://schemas.haansoft.com/office/presentation/8.0" kumimoji="0" lang="en-US" altLang="ko-KR" sz="8000" b="0" i="0" u="none" strike="noStrike" kern="1200" cap="none" normalizeH="0" baseline="0" mc:Ignorable="hp" hp:hslEmbossed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ctr" defTabSz="914400" rtl="0" eaLnBrk="1" latinLnBrk="1" hangingPunct="1">
              <a:spcBef>
                <a:spcPct val="0"/>
              </a:spcBef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8000" b="0" i="0" u="none" strike="noStrike" kern="1200" cap="none" normalizeH="0" baseline="0" mc:Ignorable="hp" hp:hslEmbossed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5473117" y="1722924"/>
            <a:ext cx="6718882" cy="5135075"/>
          </a:xfrm>
          <a:prstGeom prst="rect">
            <a:avLst/>
          </a:prstGeom>
        </p:spPr>
      </p:pic>
      <p:sp>
        <p:nvSpPr>
          <p:cNvPr id="9" name=""/>
          <p:cNvSpPr/>
          <p:nvPr/>
        </p:nvSpPr>
        <p:spPr>
          <a:xfrm rot="10800000" flipH="1">
            <a:off x="4247681" y="4489285"/>
            <a:ext cx="1275413" cy="1445296"/>
          </a:xfrm>
          <a:prstGeom prst="bentArrow">
            <a:avLst>
              <a:gd name="adj1" fmla="val 11718"/>
              <a:gd name="adj2" fmla="val 17672"/>
              <a:gd name="adj3" fmla="val 19322"/>
              <a:gd name="adj4" fmla="val 30649"/>
            </a:avLst>
          </a:prstGeom>
        </p:spPr>
        <p:style>
          <a:lnRef idx="2">
            <a:schemeClr val="lt1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 lang="ko-KR" altLang="en-US"/>
          </a:p>
        </p:txBody>
      </p:sp>
      <p:sp>
        <p:nvSpPr>
          <p:cNvPr id="10" name=""/>
          <p:cNvSpPr/>
          <p:nvPr/>
        </p:nvSpPr>
        <p:spPr>
          <a:xfrm>
            <a:off x="6456045" y="5517261"/>
            <a:ext cx="2808351" cy="10801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609397" y="0"/>
            <a:ext cx="8973206" cy="6858000"/>
          </a:xfrm>
          <a:prstGeom prst="rect">
            <a:avLst/>
          </a:prstGeom>
        </p:spPr>
      </p:pic>
      <p:sp>
        <p:nvSpPr>
          <p:cNvPr id="3" name=""/>
          <p:cNvSpPr/>
          <p:nvPr/>
        </p:nvSpPr>
        <p:spPr>
          <a:xfrm>
            <a:off x="1415415" y="5085207"/>
            <a:ext cx="1440180" cy="360044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2">
              <a:shade val="2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 lang="en-US" altLang="ko-KR"/>
          </a:p>
        </p:txBody>
      </p:sp>
      <p:sp>
        <p:nvSpPr>
          <p:cNvPr id="4" name="제목 1"/>
          <p:cNvSpPr>
            <a:spLocks noGrp="1"/>
          </p:cNvSpPr>
          <p:nvPr/>
        </p:nvSpPr>
        <p:spPr>
          <a:xfrm>
            <a:off x="0" y="5127119"/>
            <a:ext cx="1609397" cy="276220"/>
          </a:xfrm>
          <a:prstGeom prst="rect">
            <a:avLst/>
          </a:prstGeom>
        </p:spPr>
        <p:txBody>
          <a:bodyPr vert="horz" lIns="91440" tIns="45720" rIns="91440" bIns="45720" anchor="ctr">
            <a:normAutofit fontScale="25000" lnSpcReduction="20000"/>
          </a:bodyPr>
          <a:lstStyle/>
          <a:p>
            <a:pPr algn="ctr" defTabSz="914400" rtl="0" eaLnBrk="1" latinLnBrk="1" hangingPunct="1">
              <a:spcBef>
                <a:spcPct val="0"/>
              </a:spcBef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80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Category</a:t>
            </a:r>
            <a:endParaRPr xmlns:mc="http://schemas.openxmlformats.org/markup-compatibility/2006" xmlns:hp="http://schemas.haansoft.com/office/presentation/8.0" kumimoji="0" lang="en-US" altLang="ko-KR" sz="8000" b="0" i="0" u="none" strike="noStrike" kern="1200" cap="none" normalizeH="0" baseline="0" mc:Ignorable="hp" hp:hslEmbossed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제목 1"/>
          <p:cNvSpPr>
            <a:spLocks noGrp="1"/>
          </p:cNvSpPr>
          <p:nvPr/>
        </p:nvSpPr>
        <p:spPr>
          <a:xfrm>
            <a:off x="0" y="5805297"/>
            <a:ext cx="2279523" cy="864108"/>
          </a:xfrm>
          <a:prstGeom prst="rect">
            <a:avLst/>
          </a:prstGeom>
        </p:spPr>
        <p:txBody>
          <a:bodyPr vert="horz" lIns="91440" tIns="45720" rIns="91440" bIns="45720" anchor="ctr">
            <a:normAutofit fontScale="25000" lnSpcReduction="20000"/>
          </a:bodyPr>
          <a:lstStyle/>
          <a:p>
            <a:pPr algn="ctr" defTabSz="914400" rtl="0" eaLnBrk="1" latinLnBrk="1" hangingPunct="1">
              <a:spcBef>
                <a:spcPct val="0"/>
              </a:spcBef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80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WebTex3D </a:t>
            </a:r>
            <a:endParaRPr xmlns:mc="http://schemas.openxmlformats.org/markup-compatibility/2006" xmlns:hp="http://schemas.haansoft.com/office/presentation/8.0" kumimoji="0" lang="en-US" altLang="ko-KR" sz="8000" b="0" i="0" u="none" strike="noStrike" kern="1200" cap="none" normalizeH="0" baseline="0" mc:Ignorable="hp" hp:hslEmbossed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ctr" defTabSz="914400" rtl="0" eaLnBrk="1" latinLnBrk="1" hangingPunct="1">
              <a:spcBef>
                <a:spcPct val="0"/>
              </a:spcBef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80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Server</a:t>
            </a:r>
            <a:r>
              <a:rPr xmlns:mc="http://schemas.openxmlformats.org/markup-compatibility/2006" xmlns:hp="http://schemas.haansoft.com/office/presentation/8.0" kumimoji="0" lang="ko-KR" altLang="en-US" sz="80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에 카테고리</a:t>
            </a:r>
            <a:endParaRPr xmlns:mc="http://schemas.openxmlformats.org/markup-compatibility/2006" xmlns:hp="http://schemas.haansoft.com/office/presentation/8.0" kumimoji="0" lang="ko-KR" altLang="en-US" sz="8000" b="0" i="0" u="none" strike="noStrike" kern="1200" cap="none" normalizeH="0" baseline="0" mc:Ignorable="hp" hp:hslEmbossed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ctr" defTabSz="914400" rtl="0" eaLnBrk="1" latinLnBrk="1" hangingPunct="1">
              <a:spcBef>
                <a:spcPct val="0"/>
              </a:spcBef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80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목록을 요청할수 있다</a:t>
            </a:r>
            <a:r>
              <a:rPr xmlns:mc="http://schemas.openxmlformats.org/markup-compatibility/2006" xmlns:hp="http://schemas.haansoft.com/office/presentation/8.0" kumimoji="0" lang="en-US" altLang="ko-KR" sz="80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  <a:endParaRPr xmlns:mc="http://schemas.openxmlformats.org/markup-compatibility/2006" xmlns:hp="http://schemas.haansoft.com/office/presentation/8.0" kumimoji="0" lang="en-US" altLang="ko-KR" sz="8000" b="0" i="0" u="none" strike="noStrike" kern="1200" cap="none" normalizeH="0" baseline="0" mc:Ignorable="hp" hp:hslEmbossed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ctr" defTabSz="914400" rtl="0" eaLnBrk="1" latinLnBrk="1" hangingPunct="1">
              <a:spcBef>
                <a:spcPct val="0"/>
              </a:spcBef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8000" b="0" i="0" u="none" strike="noStrike" kern="1200" cap="none" normalizeH="0" baseline="0" mc:Ignorable="hp" hp:hslEmbossed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"/>
          <p:cNvSpPr/>
          <p:nvPr/>
        </p:nvSpPr>
        <p:spPr>
          <a:xfrm>
            <a:off x="2980196" y="5137654"/>
            <a:ext cx="3734309" cy="3292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609397" y="0"/>
            <a:ext cx="8973206" cy="6858000"/>
          </a:xfrm>
          <a:prstGeom prst="rect">
            <a:avLst/>
          </a:prstGeom>
        </p:spPr>
      </p:pic>
      <p:sp>
        <p:nvSpPr>
          <p:cNvPr id="3" name=""/>
          <p:cNvSpPr/>
          <p:nvPr/>
        </p:nvSpPr>
        <p:spPr>
          <a:xfrm>
            <a:off x="1609397" y="5307142"/>
            <a:ext cx="1440180" cy="360044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2">
              <a:shade val="2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/>
          </a:p>
        </p:txBody>
      </p:sp>
      <p:sp>
        <p:nvSpPr>
          <p:cNvPr id="4" name="제목 1"/>
          <p:cNvSpPr>
            <a:spLocks noGrp="1"/>
          </p:cNvSpPr>
          <p:nvPr/>
        </p:nvSpPr>
        <p:spPr>
          <a:xfrm>
            <a:off x="-96774" y="5373243"/>
            <a:ext cx="1775460" cy="276220"/>
          </a:xfrm>
          <a:prstGeom prst="rect">
            <a:avLst/>
          </a:prstGeom>
        </p:spPr>
        <p:txBody>
          <a:bodyPr vert="horz" lIns="91440" tIns="45720" rIns="91440" bIns="45720" anchor="ctr">
            <a:normAutofit fontScale="25000" lnSpcReduction="20000"/>
          </a:bodyPr>
          <a:lstStyle/>
          <a:p>
            <a:pPr algn="ctr" defTabSz="914400" rtl="0" eaLnBrk="1" latinLnBrk="1" hangingPunct="1">
              <a:spcBef>
                <a:spcPct val="0"/>
              </a:spcBef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80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Product List</a:t>
            </a:r>
            <a:endParaRPr xmlns:mc="http://schemas.openxmlformats.org/markup-compatibility/2006" xmlns:hp="http://schemas.haansoft.com/office/presentation/8.0" kumimoji="0" lang="en-US" altLang="ko-KR" sz="8000" b="0" i="0" u="none" strike="noStrike" kern="1200" cap="none" normalizeH="0" baseline="0" mc:Ignorable="hp" hp:hslEmbossed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제목 1"/>
          <p:cNvSpPr>
            <a:spLocks noGrp="1"/>
          </p:cNvSpPr>
          <p:nvPr/>
        </p:nvSpPr>
        <p:spPr>
          <a:xfrm>
            <a:off x="193982" y="5805297"/>
            <a:ext cx="1969442" cy="864108"/>
          </a:xfrm>
          <a:prstGeom prst="rect">
            <a:avLst/>
          </a:prstGeom>
        </p:spPr>
        <p:txBody>
          <a:bodyPr vert="horz" lIns="91440" tIns="45720" rIns="91440" bIns="45720" anchor="ctr">
            <a:normAutofit fontScale="25000" lnSpcReduction="20000"/>
          </a:bodyPr>
          <a:lstStyle/>
          <a:p>
            <a:pPr algn="ctr" defTabSz="914400" rtl="0" eaLnBrk="1" latinLnBrk="1" hangingPunct="1">
              <a:spcBef>
                <a:spcPct val="0"/>
              </a:spcBef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80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Server</a:t>
            </a:r>
            <a:r>
              <a:rPr xmlns:mc="http://schemas.openxmlformats.org/markup-compatibility/2006" xmlns:hp="http://schemas.haansoft.com/office/presentation/8.0" kumimoji="0" lang="ko-KR" altLang="en-US" sz="80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에</a:t>
            </a:r>
            <a:endParaRPr xmlns:mc="http://schemas.openxmlformats.org/markup-compatibility/2006" xmlns:hp="http://schemas.haansoft.com/office/presentation/8.0" kumimoji="0" lang="ko-KR" altLang="en-US" sz="8000" b="0" i="0" u="none" strike="noStrike" kern="1200" cap="none" normalizeH="0" baseline="0" mc:Ignorable="hp" hp:hslEmbossed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ctr" defTabSz="914400" rtl="0" eaLnBrk="1" latinLnBrk="1" hangingPunct="1">
              <a:spcBef>
                <a:spcPct val="0"/>
              </a:spcBef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80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제품 목록을</a:t>
            </a:r>
            <a:endParaRPr xmlns:mc="http://schemas.openxmlformats.org/markup-compatibility/2006" xmlns:hp="http://schemas.haansoft.com/office/presentation/8.0" kumimoji="0" lang="ko-KR" altLang="en-US" sz="8000" b="0" i="0" u="none" strike="noStrike" kern="1200" cap="none" normalizeH="0" baseline="0" mc:Ignorable="hp" hp:hslEmbossed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ctr" defTabSz="914400" rtl="0" eaLnBrk="1" latinLnBrk="1" hangingPunct="1">
              <a:spcBef>
                <a:spcPct val="0"/>
              </a:spcBef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80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요청 할 수 있다</a:t>
            </a:r>
            <a:r>
              <a:rPr xmlns:mc="http://schemas.openxmlformats.org/markup-compatibility/2006" xmlns:hp="http://schemas.haansoft.com/office/presentation/8.0" kumimoji="0" lang="en-US" altLang="ko-KR" sz="80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  <a:endParaRPr xmlns:mc="http://schemas.openxmlformats.org/markup-compatibility/2006" xmlns:hp="http://schemas.haansoft.com/office/presentation/8.0" kumimoji="0" lang="en-US" altLang="ko-KR" sz="8000" b="0" i="0" u="none" strike="noStrike" kern="1200" cap="none" normalizeH="0" baseline="0" mc:Ignorable="hp" hp:hslEmbossed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"/>
          <p:cNvSpPr/>
          <p:nvPr/>
        </p:nvSpPr>
        <p:spPr>
          <a:xfrm>
            <a:off x="3017306" y="5484017"/>
            <a:ext cx="839700" cy="8982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609397" y="0"/>
            <a:ext cx="8973206" cy="6858000"/>
          </a:xfrm>
          <a:prstGeom prst="rect">
            <a:avLst/>
          </a:prstGeom>
        </p:spPr>
      </p:pic>
      <p:sp>
        <p:nvSpPr>
          <p:cNvPr id="3" name=""/>
          <p:cNvSpPr/>
          <p:nvPr/>
        </p:nvSpPr>
        <p:spPr>
          <a:xfrm rot="1048674">
            <a:off x="1717256" y="5525267"/>
            <a:ext cx="1384011" cy="522494"/>
          </a:xfrm>
          <a:prstGeom prst="rightArrow">
            <a:avLst>
              <a:gd name="adj1" fmla="val 28125"/>
              <a:gd name="adj2" fmla="val 40625"/>
            </a:avLst>
          </a:prstGeom>
        </p:spPr>
        <p:style>
          <a:lnRef idx="2">
            <a:schemeClr val="accent2">
              <a:shade val="2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 xmlns:mc="http://schemas.openxmlformats.org/markup-compatibility/2006" xmlns:hp="http://schemas.haansoft.com/office/presentation/8.0" lang="ko-KR" altLang="en-US" mc:Ignorable="hp" hp:hslEmbossed="0">
              <a:ln w="12700" cap="flat" cmpd="sng" algn="ctr">
                <a:solidFill>
                  <a:schemeClr val="accent2">
                    <a:satMod val="105000"/>
                  </a:schemeClr>
                </a:solidFill>
                <a:prstDash val="solid"/>
                <a:round/>
              </a:ln>
              <a:gradFill flip="xy"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  <a:tileRect/>
              </a:gradFill>
              <a:effectLst>
                <a:outerShdw blurRad="38100" dist="25400" dir="5400000" rotWithShape="0">
                  <a:srgbClr val="000000">
                    <a:alpha val="75000"/>
                  </a:srgbClr>
                </a:outerShdw>
              </a:effectLst>
            </a:endParaRPr>
          </a:p>
        </p:txBody>
      </p:sp>
      <p:sp>
        <p:nvSpPr>
          <p:cNvPr id="4" name="제목 1"/>
          <p:cNvSpPr>
            <a:spLocks noGrp="1"/>
          </p:cNvSpPr>
          <p:nvPr/>
        </p:nvSpPr>
        <p:spPr>
          <a:xfrm>
            <a:off x="-158027" y="5157216"/>
            <a:ext cx="2509559" cy="636265"/>
          </a:xfrm>
          <a:prstGeom prst="rect">
            <a:avLst/>
          </a:prstGeom>
        </p:spPr>
        <p:txBody>
          <a:bodyPr vert="horz" lIns="91440" tIns="45720" rIns="91440" bIns="45720" anchor="ctr">
            <a:normAutofit fontScale="47500" lnSpcReduction="20000"/>
          </a:bodyPr>
          <a:lstStyle/>
          <a:p>
            <a:pPr algn="ctr" defTabSz="914400" rtl="0" eaLnBrk="1" latinLnBrk="1" hangingPunct="1">
              <a:spcBef>
                <a:spcPct val="0"/>
              </a:spcBef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8400" b="0" i="0" u="none" strike="noStrike" kern="1200" cap="none" normalizeH="0" baseline="0" mc:Ignorable="hp" hp:hslEmbossed="0">
                <a:ln w="12700" cap="flat" cmpd="sng" algn="ctr">
                  <a:solidFill>
                    <a:schemeClr val="accent2">
                      <a:satMod val="105000"/>
                    </a:schemeClr>
                  </a:solidFill>
                  <a:prstDash val="solid"/>
                  <a:round/>
                </a:ln>
                <a:gradFill flip="xy" rotWithShape="1">
                  <a:gsLst>
                    <a:gs pos="0">
                      <a:schemeClr val="accent2">
                        <a:tint val="50000"/>
                        <a:satMod val="300000"/>
                      </a:schemeClr>
                    </a:gs>
                    <a:gs pos="35000">
                      <a:schemeClr val="accent2">
                        <a:tint val="37000"/>
                        <a:satMod val="300000"/>
                      </a:schemeClr>
                    </a:gs>
                    <a:gs pos="100000">
                      <a:schemeClr val="accent2">
                        <a:tint val="15000"/>
                        <a:satMod val="35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25400" dir="5400000" rotWithShape="0">
                    <a:srgbClr val="000000"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rPr>
              <a:t>Click</a:t>
            </a:r>
            <a:endParaRPr xmlns:mc="http://schemas.openxmlformats.org/markup-compatibility/2006" xmlns:hp="http://schemas.haansoft.com/office/presentation/8.0" kumimoji="0" lang="en-US" altLang="ko-KR" sz="8400" b="0" i="0" u="none" strike="noStrike" kern="1200" cap="none" normalizeH="0" baseline="0" mc:Ignorable="hp" hp:hslEmbossed="0">
              <a:ln w="12700" cap="flat" cmpd="sng" algn="ctr">
                <a:solidFill>
                  <a:schemeClr val="accent2">
                    <a:satMod val="105000"/>
                  </a:schemeClr>
                </a:solidFill>
                <a:prstDash val="solid"/>
                <a:round/>
              </a:ln>
              <a:gradFill flip="xy"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  <a:tileRect/>
              </a:gradFill>
              <a:effectLst>
                <a:outerShdw blurRad="38100" dist="25400" dir="5400000" rotWithShape="0">
                  <a:srgbClr val="000000">
                    <a:alpha val="7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제목 1"/>
          <p:cNvSpPr>
            <a:spLocks noGrp="1"/>
          </p:cNvSpPr>
          <p:nvPr/>
        </p:nvSpPr>
        <p:spPr>
          <a:xfrm>
            <a:off x="623316" y="1844802"/>
            <a:ext cx="2297682" cy="1008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anchor="ctr">
            <a:normAutofit fontScale="25000" lnSpcReduction="20000"/>
          </a:bodyPr>
          <a:lstStyle/>
          <a:p>
            <a:pPr algn="ctr" defTabSz="914400" rtl="0" eaLnBrk="1" latinLnBrk="1" hangingPunct="1">
              <a:spcBef>
                <a:spcPct val="0"/>
              </a:spcBef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80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선택된 </a:t>
            </a:r>
            <a:r>
              <a:rPr xmlns:mc="http://schemas.openxmlformats.org/markup-compatibility/2006" xmlns:hp="http://schemas.haansoft.com/office/presentation/8.0" kumimoji="0" lang="en-US" altLang="ko-KR" sz="80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Product</a:t>
            </a:r>
            <a:r>
              <a:rPr xmlns:mc="http://schemas.openxmlformats.org/markup-compatibility/2006" xmlns:hp="http://schemas.haansoft.com/office/presentation/8.0" kumimoji="0" lang="ko-KR" altLang="en-US" sz="80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의 </a:t>
            </a:r>
            <a:endParaRPr xmlns:mc="http://schemas.openxmlformats.org/markup-compatibility/2006" xmlns:hp="http://schemas.haansoft.com/office/presentation/8.0" kumimoji="0" lang="ko-KR" altLang="en-US" sz="8000" b="0" i="0" u="none" strike="noStrike" kern="1200" cap="none" normalizeH="0" baseline="0" mc:Ignorable="hp" hp:hslEmbossed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ctr" defTabSz="914400" rtl="0" eaLnBrk="1" latinLnBrk="1" hangingPunct="1">
              <a:spcBef>
                <a:spcPct val="0"/>
              </a:spcBef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80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맵핑된 이미지의 결과를 보여줌 </a:t>
            </a:r>
            <a:endParaRPr xmlns:mc="http://schemas.openxmlformats.org/markup-compatibility/2006" xmlns:hp="http://schemas.haansoft.com/office/presentation/8.0" kumimoji="0" lang="ko-KR" altLang="en-US" sz="8000" b="0" i="0" u="none" strike="noStrike" kern="1200" cap="none" normalizeH="0" baseline="0" mc:Ignorable="hp" hp:hslEmbossed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"/>
          <p:cNvSpPr/>
          <p:nvPr/>
        </p:nvSpPr>
        <p:spPr>
          <a:xfrm>
            <a:off x="3017306" y="5484017"/>
            <a:ext cx="839700" cy="8982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"/>
          <p:cNvSpPr/>
          <p:nvPr/>
        </p:nvSpPr>
        <p:spPr>
          <a:xfrm>
            <a:off x="6362207" y="1897760"/>
            <a:ext cx="296149" cy="29743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제목 1"/>
          <p:cNvSpPr>
            <a:spLocks noGrp="1"/>
          </p:cNvSpPr>
          <p:nvPr/>
        </p:nvSpPr>
        <p:spPr>
          <a:xfrm>
            <a:off x="6096000" y="2204847"/>
            <a:ext cx="857501" cy="310051"/>
          </a:xfrm>
          <a:prstGeom prst="rect">
            <a:avLst/>
          </a:prstGeom>
          <a:noFill/>
        </p:spPr>
        <p:txBody>
          <a:bodyPr vert="horz" lIns="91440" tIns="45720" rIns="91440" bIns="45720" anchor="ctr">
            <a:normAutofit fontScale="77500" lnSpcReduction="20000"/>
          </a:bodyPr>
          <a:lstStyle/>
          <a:p>
            <a:pPr algn="ctr" defTabSz="914400" rtl="0" eaLnBrk="1" latinLnBrk="1" hangingPunct="1">
              <a:spcBef>
                <a:spcPct val="0"/>
              </a:spcBef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2200" b="1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닫기</a:t>
            </a:r>
            <a:endParaRPr xmlns:mc="http://schemas.openxmlformats.org/markup-compatibility/2006" xmlns:hp="http://schemas.haansoft.com/office/presentation/8.0" kumimoji="0" lang="ko-KR" altLang="en-US" sz="2200" b="1" i="0" u="none" strike="noStrike" kern="1200" cap="none" normalizeH="0" baseline="0" mc:Ignorable="hp" hp:hslEmbossed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"/>
          <p:cNvPicPr>
            <a:picLocks noChangeAspect="1"/>
          </p:cNvPicPr>
          <p:nvPr/>
        </p:nvPicPr>
        <p:blipFill rotWithShape="1">
          <a:blip r:embed="rId2"/>
          <a:srcRect b="31960"/>
          <a:stretch>
            <a:fillRect/>
          </a:stretch>
        </p:blipFill>
        <p:spPr>
          <a:xfrm>
            <a:off x="4943856" y="1024833"/>
            <a:ext cx="3096387" cy="5312948"/>
          </a:xfrm>
          <a:prstGeom prst="rect">
            <a:avLst/>
          </a:prstGeom>
        </p:spPr>
      </p:pic>
      <p:pic>
        <p:nvPicPr>
          <p:cNvPr id="7" name=""/>
          <p:cNvPicPr>
            <a:picLocks noChangeAspect="1"/>
          </p:cNvPicPr>
          <p:nvPr/>
        </p:nvPicPr>
        <p:blipFill rotWithShape="1">
          <a:blip r:embed="rId3"/>
          <a:srcRect b="31600"/>
          <a:stretch>
            <a:fillRect/>
          </a:stretch>
        </p:blipFill>
        <p:spPr>
          <a:xfrm>
            <a:off x="1081146" y="1024833"/>
            <a:ext cx="3096387" cy="5341183"/>
          </a:xfrm>
          <a:prstGeom prst="rect">
            <a:avLst/>
          </a:prstGeom>
        </p:spPr>
      </p:pic>
      <p:pic>
        <p:nvPicPr>
          <p:cNvPr id="8" name="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8760333" y="62484"/>
            <a:ext cx="2673319" cy="6741414"/>
          </a:xfrm>
          <a:prstGeom prst="rect">
            <a:avLst/>
          </a:prstGeom>
        </p:spPr>
      </p:pic>
      <p:sp>
        <p:nvSpPr>
          <p:cNvPr id="9" name="제목 1"/>
          <p:cNvSpPr>
            <a:spLocks noGrp="1"/>
          </p:cNvSpPr>
          <p:nvPr/>
        </p:nvSpPr>
        <p:spPr>
          <a:xfrm>
            <a:off x="1631442" y="0"/>
            <a:ext cx="5544693" cy="786517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algn="ctr" defTabSz="914400" rtl="0" eaLnBrk="1" latinLnBrk="1" hangingPunct="1">
              <a:spcBef>
                <a:spcPct val="0"/>
              </a:spcBef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37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mobile web</a:t>
            </a:r>
            <a:r>
              <a:rPr xmlns:mc="http://schemas.openxmlformats.org/markup-compatibility/2006" xmlns:hp="http://schemas.haansoft.com/office/presentation/8.0" kumimoji="0" lang="ko-KR" altLang="en-US" sz="37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의 경우</a:t>
            </a:r>
            <a:endParaRPr xmlns:mc="http://schemas.openxmlformats.org/markup-compatibility/2006" xmlns:hp="http://schemas.haansoft.com/office/presentation/8.0" kumimoji="0" lang="ko-KR" altLang="en-US" sz="3700" b="0" i="0" u="none" strike="noStrike" kern="1200" cap="none" normalizeH="0" baseline="0" mc:Ignorable="hp" hp:hslEmbossed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7468025" cy="6381369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/>
        </p:nvSpPr>
        <p:spPr>
          <a:xfrm>
            <a:off x="7536180" y="4077081"/>
            <a:ext cx="3600450" cy="1539621"/>
          </a:xfrm>
          <a:prstGeom prst="rect">
            <a:avLst/>
          </a:prstGeom>
          <a:noFill/>
        </p:spPr>
        <p:txBody>
          <a:bodyPr vert="horz" lIns="91440" tIns="45720" rIns="91440" bIns="45720" anchor="ctr">
            <a:normAutofit fontScale="25000" lnSpcReduction="20000"/>
          </a:bodyPr>
          <a:lstStyle/>
          <a:p>
            <a:pPr algn="ctr" defTabSz="914400" rtl="0" eaLnBrk="1" latinLnBrk="1" hangingPunct="1">
              <a:spcBef>
                <a:spcPct val="0"/>
              </a:spcBef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80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업로드 할 원단의 카테고리를 지정하여 상세보기의 원단에 맵핑을 할수있는 프로덕트를 제한 할 수 있다</a:t>
            </a:r>
            <a:r>
              <a:rPr xmlns:mc="http://schemas.openxmlformats.org/markup-compatibility/2006" xmlns:hp="http://schemas.haansoft.com/office/presentation/8.0" kumimoji="0" lang="en-US" altLang="ko-KR" sz="80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  <a:endParaRPr xmlns:mc="http://schemas.openxmlformats.org/markup-compatibility/2006" xmlns:hp="http://schemas.haansoft.com/office/presentation/8.0" kumimoji="0" lang="en-US" altLang="ko-KR" sz="8000" b="0" i="0" u="none" strike="noStrike" kern="1200" cap="none" normalizeH="0" baseline="0" mc:Ignorable="hp" hp:hslEmbossed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"/>
          <p:cNvPicPr>
            <a:picLocks noChangeAspect="1"/>
          </p:cNvPicPr>
          <p:nvPr/>
        </p:nvPicPr>
        <p:blipFill rotWithShape="1">
          <a:blip r:embed="rId3"/>
          <a:srcRect l="9270" t="38830" r="28570"/>
          <a:stretch>
            <a:fillRect/>
          </a:stretch>
        </p:blipFill>
        <p:spPr>
          <a:xfrm>
            <a:off x="7752208" y="936117"/>
            <a:ext cx="4176522" cy="3140964"/>
          </a:xfrm>
          <a:prstGeom prst="rect">
            <a:avLst/>
          </a:prstGeom>
        </p:spPr>
      </p:pic>
      <p:sp>
        <p:nvSpPr>
          <p:cNvPr id="14" name=""/>
          <p:cNvSpPr/>
          <p:nvPr/>
        </p:nvSpPr>
        <p:spPr>
          <a:xfrm>
            <a:off x="8112253" y="2736342"/>
            <a:ext cx="2808351" cy="10801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"/>
          <p:cNvSpPr/>
          <p:nvPr/>
        </p:nvSpPr>
        <p:spPr>
          <a:xfrm>
            <a:off x="0" y="5301234"/>
            <a:ext cx="7309381" cy="6412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6" name="제목 1"/>
          <p:cNvSpPr>
            <a:spLocks noGrp="1"/>
          </p:cNvSpPr>
          <p:nvPr/>
        </p:nvSpPr>
        <p:spPr>
          <a:xfrm>
            <a:off x="7896225" y="5445252"/>
            <a:ext cx="2890768" cy="1236147"/>
          </a:xfrm>
          <a:prstGeom prst="rect">
            <a:avLst/>
          </a:prstGeom>
          <a:noFill/>
        </p:spPr>
        <p:txBody>
          <a:bodyPr vert="horz" lIns="91440" tIns="45720" rIns="91440" bIns="45720" anchor="ctr">
            <a:normAutofit fontScale="25000" lnSpcReduction="20000"/>
          </a:bodyPr>
          <a:lstStyle/>
          <a:p>
            <a:pPr algn="ctr" defTabSz="914400" rtl="0" eaLnBrk="1" latinLnBrk="1" hangingPunct="1">
              <a:spcBef>
                <a:spcPct val="0"/>
              </a:spcBef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80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API</a:t>
            </a:r>
            <a:r>
              <a:rPr xmlns:mc="http://schemas.openxmlformats.org/markup-compatibility/2006" xmlns:hp="http://schemas.haansoft.com/office/presentation/8.0" kumimoji="0" lang="ko-KR" altLang="en-US" sz="80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형태의 </a:t>
            </a:r>
            <a:r>
              <a:rPr xmlns:mc="http://schemas.openxmlformats.org/markup-compatibility/2006" xmlns:hp="http://schemas.haansoft.com/office/presentation/8.0" kumimoji="0" lang="en-US" altLang="ko-KR" sz="80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Webtex3d Severd</a:t>
            </a:r>
            <a:r>
              <a:rPr xmlns:mc="http://schemas.openxmlformats.org/markup-compatibility/2006" xmlns:hp="http://schemas.haansoft.com/office/presentation/8.0" kumimoji="0" lang="ko-KR" altLang="en-US" sz="80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에 전송 및 요청을 할 수 있다</a:t>
            </a:r>
            <a:r>
              <a:rPr xmlns:mc="http://schemas.openxmlformats.org/markup-compatibility/2006" xmlns:hp="http://schemas.haansoft.com/office/presentation/8.0" kumimoji="0" lang="en-US" altLang="ko-KR" sz="8000" b="0" i="0" u="none" strike="noStrike" kern="1200" cap="none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  <a:endParaRPr xmlns:mc="http://schemas.openxmlformats.org/markup-compatibility/2006" xmlns:hp="http://schemas.haansoft.com/office/presentation/8.0" kumimoji="0" lang="en-US" altLang="ko-KR" sz="8000" b="0" i="0" u="none" strike="noStrike" kern="1200" cap="none" normalizeH="0" baseline="0" mc:Ignorable="hp" hp:hslEmbossed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"/>
        <a:cs typeface="Times New Roman"/>
        <a:font script="Jpan" typeface="MS PGothic"/>
        <a:font script="Hang" typeface="함초롬돋움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함초롬돋움"/>
        <a:ea typeface=""/>
        <a:cs typeface="Times New Roman"/>
        <a:font script="Jpan" typeface="MS PGothic"/>
        <a:font script="Hang" typeface="함초롬돋움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anchor="ctr"/>
      <a:lstStyle>
        <a:defPPr algn="ctr">
          <a:defRPr lang="ko-KR" altLang="en-US"/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86</ep:Words>
  <ep:PresentationFormat>화면 슬라이드 쇼(4:3)</ep:PresentationFormat>
  <ep:Paragraphs>27</ep:Paragraphs>
  <ep:Slides>8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ep:HeadingPairs>
  <ep:TitlesOfParts>
    <vt:vector size="9" baseType="lpstr">
      <vt:lpstr>한컴오피스</vt:lpstr>
      <vt:lpstr>Real Fabric WebTex3D modual (API Support)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2017-06-19T05:41:17.220</dcterms:created>
  <dc:creator>leejun</dc:creator>
  <cp:lastModifiedBy>leejun</cp:lastModifiedBy>
  <dcterms:modified xsi:type="dcterms:W3CDTF">2017-06-19T09:46:09.293</dcterms:modified>
  <cp:revision>10</cp:revision>
  <dc:title>Real Fabric WebTex3D modual (API Support)</dc:title>
  <cp:version>0906.0100.01</cp:version>
</cp:coreProperties>
</file>