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>
        <p:scale>
          <a:sx n="60" d="100"/>
          <a:sy n="60" d="100"/>
        </p:scale>
        <p:origin x="-2316" y="-12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F80C7A89-4B5C-4B8F-8FB3-78A32FBF1B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35B5B448-F6E1-4BE4-B84C-8AF6E6B29E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28BBE784-1F16-4376-A4B9-523F77293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7CBC-0275-4125-9B44-81D923103697}" type="datetimeFigureOut">
              <a:rPr lang="ko-KR" altLang="en-US" smtClean="0"/>
              <a:t>2020-09-22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67571C48-2CC4-467D-A72E-E5A90F7D5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55EF8C15-9964-444B-BD57-1EF6750B5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6B517-FE53-4D9F-84DF-909C95F6B6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8866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60E40221-E7C1-43E3-85B8-44EEAEF49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B336685C-7834-40FD-8A1C-5C81FC8D22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D1C13657-49DE-4EDB-8D03-BE10A30BE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7CBC-0275-4125-9B44-81D923103697}" type="datetimeFigureOut">
              <a:rPr lang="ko-KR" altLang="en-US" smtClean="0"/>
              <a:t>2020-09-22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5CBF29C7-7EF8-45D5-BD98-FD9793D07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040BBD5C-370B-4CE6-ABC9-842ED7688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6B517-FE53-4D9F-84DF-909C95F6B6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7076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A2B24558-6209-48D7-A273-DAEE3DF7F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00C8569A-5916-4593-8FFB-128125291D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0381566C-7A60-47AF-AEAA-83305BEB0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7CBC-0275-4125-9B44-81D923103697}" type="datetimeFigureOut">
              <a:rPr lang="ko-KR" altLang="en-US" smtClean="0"/>
              <a:t>2020-09-22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E9427150-3EAE-48E7-9826-573145292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CAEA5F0D-2B61-41D9-A884-D60C39743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6B517-FE53-4D9F-84DF-909C95F6B6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3158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779436A3-FE84-42B6-8F49-3F6D6285F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C90B7966-AE90-4299-8805-AD40964937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586344BB-6280-42C3-BAD8-EFA9DDD9A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C5D5609B-1611-4F35-9E19-FB345A979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7CBC-0275-4125-9B44-81D923103697}" type="datetimeFigureOut">
              <a:rPr lang="ko-KR" altLang="en-US" smtClean="0"/>
              <a:t>2020-09-22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7DD484AD-3525-4E9A-A03E-F655351E6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7359DF5C-D4CE-4CC9-8C88-566E356CE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6B517-FE53-4D9F-84DF-909C95F6B6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3290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A6D5CD73-F78B-4166-AA27-C8E01CBE7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0E31791D-5E1E-4EF1-9703-A20322424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75BE3F96-4270-4450-8962-0A61D6D49A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2076F24F-2EBE-406D-9BC8-ED87436243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6E025EFE-31C7-4EAB-9CEC-79DDA5FCE4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xmlns="" id="{A3F3FD0E-3B75-4E41-BB5E-A2CC64B3E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7CBC-0275-4125-9B44-81D923103697}" type="datetimeFigureOut">
              <a:rPr lang="ko-KR" altLang="en-US" smtClean="0"/>
              <a:t>2020-09-22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xmlns="" id="{0C70F80C-D191-4D77-9028-6477378C4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xmlns="" id="{B4A3DFF3-E6AA-4E6B-ABF7-9DC5B3F92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6B517-FE53-4D9F-84DF-909C95F6B6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742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B45002B0-809A-45CB-9C61-050F31DAE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7F6CA90B-9A7D-4123-8B79-C78457F37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7CBC-0275-4125-9B44-81D923103697}" type="datetimeFigureOut">
              <a:rPr lang="ko-KR" altLang="en-US" smtClean="0"/>
              <a:t>2020-09-22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5F0731E2-98C5-4480-ADFC-55D6D4A03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0C606F42-B1B9-4D9C-A26A-3C5A91C79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6B517-FE53-4D9F-84DF-909C95F6B6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5546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xmlns="" id="{6D7D0BA4-3CC5-4979-AFF1-8BF8AAEA6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7CBC-0275-4125-9B44-81D923103697}" type="datetimeFigureOut">
              <a:rPr lang="ko-KR" altLang="en-US" smtClean="0"/>
              <a:t>2020-09-22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xmlns="" id="{D0984B68-A33A-4F8B-A1C2-DFD264227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C438C552-5389-4AC5-8779-2479E2B38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6B517-FE53-4D9F-84DF-909C95F6B6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8005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8BFDD1FA-0383-4596-B1F2-D9EEE57FF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879BFAF1-8DA1-4F16-8B64-DAC3A0AE0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A66B59E2-1A00-4CED-8AE6-11AE8303B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65967A83-0437-4B84-BF7C-19F4B42FF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7CBC-0275-4125-9B44-81D923103697}" type="datetimeFigureOut">
              <a:rPr lang="ko-KR" altLang="en-US" smtClean="0"/>
              <a:t>2020-09-22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D09A88D4-B09E-4E97-AE23-829BC64F7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73C99E9D-22EA-485C-A806-FD9DC3322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6B517-FE53-4D9F-84DF-909C95F6B6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2324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F61ABE63-7529-4041-A520-5738AD643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xmlns="" id="{26A19491-867F-4E5A-97B3-F89A54A811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7A518FF3-FB83-48B8-AD56-0A4BD5AF1E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358ADDE6-D4E1-43EC-9F6F-6464E082B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7CBC-0275-4125-9B44-81D923103697}" type="datetimeFigureOut">
              <a:rPr lang="ko-KR" altLang="en-US" smtClean="0"/>
              <a:t>2020-09-22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B6C8A06C-B885-40D3-A35B-5FF1D957B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9FE549D8-C747-4D14-8B50-3474113AA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6B517-FE53-4D9F-84DF-909C95F6B6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5188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4483852-2B32-4D4D-95D3-B83246094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ACBE9B56-BDFA-4E6A-815C-80692E4EDE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B0107426-5E9C-413D-9D6C-B637E2017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7CBC-0275-4125-9B44-81D923103697}" type="datetimeFigureOut">
              <a:rPr lang="ko-KR" altLang="en-US" smtClean="0"/>
              <a:t>2020-09-22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3CEFDA8E-0FC9-4708-B9FE-CCBEA3175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48FE120A-6C3D-40D2-AF93-17873EC88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6B517-FE53-4D9F-84DF-909C95F6B6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343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xmlns="" id="{C521C1B4-8384-4FB5-82EB-A32FFADE47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01827CCF-398A-4F63-BE64-4525393F5F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694FE33F-BC3B-4D87-BBBB-D2C854713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7CBC-0275-4125-9B44-81D923103697}" type="datetimeFigureOut">
              <a:rPr lang="ko-KR" altLang="en-US" smtClean="0"/>
              <a:t>2020-09-22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67B4DFE7-AD54-4521-A45C-AC705CF9C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4551C29A-D989-4286-8760-55369C1C6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6B517-FE53-4D9F-84DF-909C95F6B6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02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xmlns="" id="{4EAFEEFF-B390-4EE3-B750-ABF1C0B9D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0908A088-E900-4F25-BDD4-7C0E1C1D2D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36B5352-7A5C-45AF-8334-291E36CC1F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97CBC-0275-4125-9B44-81D923103697}" type="datetimeFigureOut">
              <a:rPr lang="ko-KR" altLang="en-US" smtClean="0"/>
              <a:t>2020-09-22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D0C863E2-7C0C-4416-846D-7420FF6B0A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8211D2BE-3F6F-4D60-A2D1-955866EB3C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6B517-FE53-4D9F-84DF-909C95F6B6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7230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3012049D-7D40-4803-836D-E1720AE40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97053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EF2200B2-0334-41B3-944D-57D61CE004A2}"/>
              </a:ext>
            </a:extLst>
          </p:cNvPr>
          <p:cNvSpPr/>
          <p:nvPr/>
        </p:nvSpPr>
        <p:spPr>
          <a:xfrm>
            <a:off x="659027" y="2537254"/>
            <a:ext cx="10478530" cy="7084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0B4536C-4EF1-4378-936D-4062E0331DB9}"/>
              </a:ext>
            </a:extLst>
          </p:cNvPr>
          <p:cNvSpPr txBox="1"/>
          <p:nvPr/>
        </p:nvSpPr>
        <p:spPr>
          <a:xfrm>
            <a:off x="557726" y="5000367"/>
            <a:ext cx="112470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기능 테스트 결과 네모를 </a:t>
            </a:r>
            <a:r>
              <a:rPr lang="ko-KR" altLang="en-US" sz="1400" dirty="0" err="1"/>
              <a:t>쳐놓은</a:t>
            </a:r>
            <a:r>
              <a:rPr lang="ko-KR" altLang="en-US" sz="1400" dirty="0"/>
              <a:t> 공간엔 답글이 달려있음</a:t>
            </a:r>
            <a:r>
              <a:rPr lang="en-US" altLang="ko-KR" sz="1400" dirty="0"/>
              <a:t>. </a:t>
            </a:r>
            <a:r>
              <a:rPr lang="ko-KR" altLang="en-US" sz="1400" dirty="0"/>
              <a:t>그런데 조회수는 올라가지 않았다</a:t>
            </a:r>
            <a:r>
              <a:rPr lang="en-US" altLang="ko-KR" sz="1400" dirty="0"/>
              <a:t>.</a:t>
            </a:r>
            <a:br>
              <a:rPr lang="en-US" altLang="ko-KR" sz="1400" dirty="0"/>
            </a:br>
            <a:r>
              <a:rPr lang="ko-KR" altLang="en-US" sz="1400" dirty="0"/>
              <a:t>테스트시에는 답글을 누르기만 하더라도 조회수가 올라갔음</a:t>
            </a:r>
            <a:r>
              <a:rPr lang="en-US" altLang="ko-KR" sz="1400" dirty="0"/>
              <a:t>. </a:t>
            </a:r>
            <a:r>
              <a:rPr lang="ko-KR" altLang="en-US" sz="1400" dirty="0"/>
              <a:t>하지만 조회수가 없는데 답글이 있었다는 것은</a:t>
            </a:r>
            <a:endParaRPr lang="en-US" altLang="ko-KR" sz="1400" dirty="0"/>
          </a:p>
          <a:p>
            <a:r>
              <a:rPr lang="ko-KR" altLang="en-US" sz="1400" dirty="0"/>
              <a:t>데이터베이스 수정을 하지 않았다면 일어나지 않는 현상임</a:t>
            </a:r>
            <a:endParaRPr lang="en-US" altLang="ko-KR" sz="1400" dirty="0"/>
          </a:p>
          <a:p>
            <a:r>
              <a:rPr lang="en-US" altLang="ko-KR" sz="1400" dirty="0"/>
              <a:t>DB </a:t>
            </a:r>
            <a:r>
              <a:rPr lang="ko-KR" altLang="en-US" sz="1400" dirty="0"/>
              <a:t>수정 가능성 있음</a:t>
            </a:r>
            <a:r>
              <a:rPr lang="en-US" altLang="ko-KR" sz="1400" dirty="0"/>
              <a:t>. </a:t>
            </a:r>
            <a:r>
              <a:rPr lang="ko-KR" altLang="en-US" sz="1400" dirty="0"/>
              <a:t>설명 필요</a:t>
            </a:r>
          </a:p>
        </p:txBody>
      </p:sp>
    </p:spTree>
    <p:extLst>
      <p:ext uri="{BB962C8B-B14F-4D97-AF65-F5344CB8AC3E}">
        <p14:creationId xmlns:p14="http://schemas.microsoft.com/office/powerpoint/2010/main" val="384367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0B4536C-4EF1-4378-936D-4062E0331DB9}"/>
              </a:ext>
            </a:extLst>
          </p:cNvPr>
          <p:cNvSpPr txBox="1"/>
          <p:nvPr/>
        </p:nvSpPr>
        <p:spPr>
          <a:xfrm>
            <a:off x="510426" y="3707595"/>
            <a:ext cx="11247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생성일자는 </a:t>
            </a:r>
            <a:r>
              <a:rPr lang="en-US" altLang="ko-KR" sz="1400" dirty="0" smtClean="0"/>
              <a:t>18</a:t>
            </a:r>
            <a:r>
              <a:rPr lang="ko-KR" altLang="en-US" sz="1400" dirty="0" smtClean="0"/>
              <a:t>년도이지만 </a:t>
            </a:r>
            <a:r>
              <a:rPr lang="ko-KR" altLang="en-US" sz="1400" dirty="0" err="1" smtClean="0"/>
              <a:t>게시글</a:t>
            </a:r>
            <a:r>
              <a:rPr lang="ko-KR" altLang="en-US" sz="1400" dirty="0" smtClean="0"/>
              <a:t> 업데이트 시간은 </a:t>
            </a:r>
            <a:r>
              <a:rPr lang="en-US" altLang="ko-KR" sz="1400" dirty="0" smtClean="0"/>
              <a:t>20</a:t>
            </a:r>
            <a:r>
              <a:rPr lang="ko-KR" altLang="en-US" sz="1400" dirty="0" smtClean="0"/>
              <a:t>년도인데 누군가 이것을 건들이지 않았다면 </a:t>
            </a:r>
            <a:r>
              <a:rPr lang="ko-KR" altLang="en-US" sz="1400" dirty="0" err="1" smtClean="0"/>
              <a:t>갱신되지않았을텐데</a:t>
            </a:r>
            <a:r>
              <a:rPr lang="ko-KR" altLang="en-US" sz="1400" dirty="0" smtClean="0"/>
              <a:t> 누가 확인했는지 검토</a:t>
            </a:r>
            <a:r>
              <a:rPr lang="en-US" altLang="ko-KR" sz="1400" dirty="0"/>
              <a:t> </a:t>
            </a:r>
            <a:r>
              <a:rPr lang="ko-KR" altLang="en-US" sz="1400" dirty="0" smtClean="0"/>
              <a:t>필요</a:t>
            </a:r>
            <a:endParaRPr lang="ko-KR" altLang="en-US" sz="1400" dirty="0"/>
          </a:p>
        </p:txBody>
      </p:sp>
      <p:pic>
        <p:nvPicPr>
          <p:cNvPr id="1026" name="Picture 2" descr="C:\Users\shw\Desktop\1처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56" y="397236"/>
            <a:ext cx="11775637" cy="3046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246156" y="1920506"/>
            <a:ext cx="11511365" cy="6965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4701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0B4536C-4EF1-4378-936D-4062E0331DB9}"/>
              </a:ext>
            </a:extLst>
          </p:cNvPr>
          <p:cNvSpPr txBox="1"/>
          <p:nvPr/>
        </p:nvSpPr>
        <p:spPr>
          <a:xfrm>
            <a:off x="668085" y="5000367"/>
            <a:ext cx="11247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23. </a:t>
            </a:r>
            <a:r>
              <a:rPr lang="ko-KR" altLang="en-US" sz="1400" dirty="0" smtClean="0"/>
              <a:t>발주서 </a:t>
            </a:r>
            <a:r>
              <a:rPr lang="en-US" altLang="ko-KR" sz="1400" dirty="0" smtClean="0"/>
              <a:t>Excel </a:t>
            </a:r>
            <a:r>
              <a:rPr lang="ko-KR" altLang="en-US" sz="1400" dirty="0" smtClean="0"/>
              <a:t>저장 기능이 있는데 에러 발생</a:t>
            </a:r>
            <a:endParaRPr lang="ko-KR" altLang="en-US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49" y="141890"/>
            <a:ext cx="6754256" cy="2650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EF2200B2-0334-41B3-944D-57D61CE004A2}"/>
              </a:ext>
            </a:extLst>
          </p:cNvPr>
          <p:cNvSpPr/>
          <p:nvPr/>
        </p:nvSpPr>
        <p:spPr>
          <a:xfrm flipV="1">
            <a:off x="6181273" y="2047529"/>
            <a:ext cx="613665" cy="333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323" y="2971044"/>
            <a:ext cx="7006505" cy="16982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47012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40</Words>
  <Application>Microsoft Office PowerPoint</Application>
  <PresentationFormat>사용자 지정</PresentationFormat>
  <Paragraphs>5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Youngwoo CnI</dc:creator>
  <cp:lastModifiedBy>youngwoo</cp:lastModifiedBy>
  <cp:revision>4</cp:revision>
  <dcterms:created xsi:type="dcterms:W3CDTF">2020-09-22T01:51:46Z</dcterms:created>
  <dcterms:modified xsi:type="dcterms:W3CDTF">2020-09-22T04:34:18Z</dcterms:modified>
</cp:coreProperties>
</file>