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-44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2282570-F3EC-882C-5F7F-D5E465068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B777F0B0-6B60-D647-BACD-611B0C68F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7D9C2C2-0AB7-7883-CE87-98CAE5AA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82F28FF-E281-4691-2F48-1C0EA1774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B272B4C-1ADD-0D13-9556-C17FEF83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83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15CFB4-4E7C-409C-F2B7-1BD8594B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C8FB714-C8E8-0FC5-2DC5-9652E5BDD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E07970B-32F3-0D2D-9129-8706E3949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03E5CFC-701D-D4A4-D167-CE69DE64D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7D9C5B6-5C44-5312-909C-BFDEF0D93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313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97F856E-E2C1-1AEF-B7B6-8E7C0F03A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2E9A97C8-BB54-CACA-48EF-960DCE7A0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46A9EED-5D14-8892-6B66-642EEBAC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0AA187B0-1BAE-B491-0C8C-FA1B30631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2A5AC69D-85CD-5D4A-B4F9-7A5C35D3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43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FF72670-140B-A5CA-0936-7478818A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2E6BF5A-FF57-67EC-8FFF-5072C3C3F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E35F987A-CD91-8DE5-8674-0975CE4B8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21EA6863-24E2-1DA3-0E5C-6AFF15F12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DE0C92CC-C09F-229B-9556-1F9C88570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923F3290-E43D-0BE4-2CD5-8FC9C8989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3379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A9A6C4D-080E-D1AC-FCCF-BFC419B8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C0111D22-25D8-DD20-ACD2-2E494F9AE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9F80B940-30E6-F5F1-74C3-27288B554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18908E2E-0908-CFD2-7AFA-83ED07750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FEE0C5A5-5F28-0A42-5CEC-08C3E94EFC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211ECCD2-280F-917D-DF53-0552280A0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CBF9D8AC-32FC-A8FF-AB12-72E18F7FB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FF9A1AD0-F02D-086F-8766-D14EA7BF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57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A514DBA-20F4-C2E4-ED57-DF3FB71CE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26E5E9D8-3345-97B0-654F-12E3C8758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91770410-84BC-0B73-883C-F12D19FB1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7192FD9B-7A0C-CA04-DD58-DA23F167A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36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004848D4-E137-C1FF-BFD9-80F989C64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3313BBE9-9F4B-8A9D-3D9F-D8EA69E7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AB2B00F8-0B59-57C6-B9DE-53B13433C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785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3924243-1E45-3E03-D74E-B57D8254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ABBD73C5-5F7F-02D8-BC95-6DE76160D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93635D2B-2DD0-015B-6361-81FA69487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74A6C397-64E7-2207-E7C3-1B16A638E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98212BE8-6DB2-3C90-3E69-E38A84E5D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71D948A-CFC9-F971-EFA2-D93E2393A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71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431E963-448D-9E0A-A23C-C91B3B240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077DB4ED-B488-1010-6F31-A1C0235BF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A94DF5DB-F377-F942-6904-22DF70373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F8CEFA3C-8387-199E-58F6-C9767AC6B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5081EB6C-52F4-09E1-646E-8B6CEB05C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B538DC16-4F72-E50F-27A5-5152226F9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116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0304B47-29E8-84F5-2EC9-3251036B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7DB1C604-B036-98FF-EE2F-F71679512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EF416E7-FFA3-0195-11F0-CDFFC2A89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326E09DD-9AFE-E684-9415-E656B640F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B895425-A31C-4E9C-A42B-231B8BDC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34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B2C208A3-BC84-AAA7-F5FA-48D15DD58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F12C7DA4-B224-F95F-CDB1-48736489A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633ACEF-0A49-7C6F-2395-3486FA1BA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0C45511-544C-0BA4-7DE0-388ADAE37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CB86AD5-E9B1-2973-0E00-72F95A38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86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423A6CFF-75B2-AE0A-6B4C-BD14A009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EE7E6C6F-012F-5358-35E8-F2F6EE36D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8CFA0AD-5628-5490-6300-38F199E12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F95EBA6-C186-F3E0-B684-29D004C95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3E9D8004-C693-7B0D-6B1C-A2749D931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07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7B962CF2-C0AC-1AE9-F4EF-63996ED4F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6425" y="510164"/>
            <a:ext cx="4939145" cy="468889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r>
              <a:rPr lang="ko-KR" altLang="en-US"/>
              <a:t>기존 </a:t>
            </a:r>
            <a:r>
              <a:rPr lang="en-US" altLang="ko-KR"/>
              <a:t>App</a:t>
            </a:r>
            <a:r>
              <a:rPr lang="ko-KR" altLang="en-US"/>
              <a:t>과 </a:t>
            </a:r>
            <a:r>
              <a:rPr lang="en-US" altLang="ko-KR"/>
              <a:t>ColorPic</a:t>
            </a:r>
            <a:r>
              <a:rPr lang="ko-KR" altLang="en-US"/>
              <a:t>의 기능비교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AA7135CE-653D-7802-8262-AA9941039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157157"/>
              </p:ext>
            </p:extLst>
          </p:nvPr>
        </p:nvGraphicFramePr>
        <p:xfrm>
          <a:off x="600360" y="1227664"/>
          <a:ext cx="10991273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404">
                  <a:extLst>
                    <a:ext uri="{9D8B030D-6E8A-4147-A177-3AD203B41FA5}">
                      <a16:colId xmlns:a16="http://schemas.microsoft.com/office/drawing/2014/main" xmlns="" val="4070010196"/>
                    </a:ext>
                  </a:extLst>
                </a:gridCol>
                <a:gridCol w="3608280">
                  <a:extLst>
                    <a:ext uri="{9D8B030D-6E8A-4147-A177-3AD203B41FA5}">
                      <a16:colId xmlns:a16="http://schemas.microsoft.com/office/drawing/2014/main" xmlns="" val="4049421234"/>
                    </a:ext>
                  </a:extLst>
                </a:gridCol>
                <a:gridCol w="5452589">
                  <a:extLst>
                    <a:ext uri="{9D8B030D-6E8A-4147-A177-3AD203B41FA5}">
                      <a16:colId xmlns:a16="http://schemas.microsoft.com/office/drawing/2014/main" xmlns="" val="958038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항목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/>
                        <a:t>기존 </a:t>
                      </a:r>
                      <a:r>
                        <a:rPr lang="en-US" altLang="ko-KR" sz="1400"/>
                        <a:t>APP</a:t>
                      </a:r>
                    </a:p>
                    <a:p>
                      <a:pPr algn="ctr" latinLnBrk="1"/>
                      <a:r>
                        <a:rPr lang="en-US" altLang="ko-KR" sz="1400"/>
                        <a:t>(</a:t>
                      </a:r>
                      <a:r>
                        <a:rPr lang="ko-KR" altLang="en-US" sz="1400"/>
                        <a:t>측색기 업체에서 제공하는 모바일 </a:t>
                      </a:r>
                      <a:r>
                        <a:rPr lang="en-US" altLang="ko-KR" sz="1400"/>
                        <a:t>APP)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ColorPic</a:t>
                      </a:r>
                    </a:p>
                    <a:p>
                      <a:pPr algn="ctr" latinLnBrk="1"/>
                      <a:r>
                        <a:rPr lang="en-US" altLang="ko-KR" sz="1400"/>
                        <a:t>(</a:t>
                      </a:r>
                      <a:r>
                        <a:rPr lang="ko-KR" altLang="en-US" sz="1400"/>
                        <a:t>영우</a:t>
                      </a:r>
                      <a:r>
                        <a:rPr lang="en-US" altLang="ko-KR" sz="1400"/>
                        <a:t>CNI</a:t>
                      </a:r>
                      <a:r>
                        <a:rPr lang="ko-KR" altLang="en-US" sz="1400"/>
                        <a:t>에서 개발한 </a:t>
                      </a:r>
                      <a:r>
                        <a:rPr lang="en-US" altLang="ko-KR" sz="1400"/>
                        <a:t>Windows PC</a:t>
                      </a:r>
                      <a:r>
                        <a:rPr lang="ko-KR" altLang="en-US" sz="1400"/>
                        <a:t>용 프로그램</a:t>
                      </a:r>
                      <a:r>
                        <a:rPr lang="en-US" altLang="ko-KR" sz="1400"/>
                        <a:t>)</a:t>
                      </a:r>
                      <a:endParaRPr lang="ko-KR" alt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4527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r>
                        <a:rPr lang="en-US" altLang="ko-KR" sz="1400" b="1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장치연결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블루투스만 가능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블루투스와 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USB(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유선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0429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색차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(⊿E*ab)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측정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미지원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3959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>
                          <a:latin typeface="+mn-ea"/>
                          <a:ea typeface="+mn-ea"/>
                        </a:rPr>
                        <a:t>3. Pantone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컬러매칭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유료 </a:t>
                      </a:r>
                      <a:r>
                        <a:rPr lang="en-US" altLang="ko-KR" sz="1400">
                          <a:latin typeface="+mn-ea"/>
                          <a:ea typeface="+mn-ea"/>
                        </a:rPr>
                        <a:t>($9.99/month, $99.99/year) </a:t>
                      </a:r>
                      <a:endParaRPr lang="ko-KR" altLang="en-US" sz="14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>
                          <a:latin typeface="+mn-ea"/>
                          <a:ea typeface="+mn-ea"/>
                        </a:rPr>
                        <a:t>무료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1875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>
                          <a:latin typeface="+mn-ea"/>
                          <a:ea typeface="+mn-ea"/>
                        </a:rPr>
                        <a:t>   컬러매칭방법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자동측정 후 매칭만 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자동측정 후 매칭 및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사용자의 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RGB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수동입력 후 매칭기능 </a:t>
                      </a:r>
                      <a:r>
                        <a:rPr lang="ko-KR" altLang="en-US" sz="1400"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55130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측정기록저장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단일 측정정보만 저장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단일 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측정정보 및 </a:t>
                      </a:r>
                      <a:r>
                        <a:rPr lang="en-US" altLang="ko-KR" sz="1400" b="1" dirty="0">
                          <a:latin typeface="+mn-ea"/>
                          <a:ea typeface="+mn-ea"/>
                        </a:rPr>
                        <a:t>Pantone 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컬러 </a:t>
                      </a:r>
                      <a:r>
                        <a:rPr lang="ko-KR" altLang="en-US" sz="1400" b="1" dirty="0" err="1">
                          <a:latin typeface="+mn-ea"/>
                          <a:ea typeface="+mn-ea"/>
                        </a:rPr>
                        <a:t>매칭리스트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 전체 저장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8068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>
                          <a:latin typeface="+mn-ea"/>
                          <a:ea typeface="+mn-ea"/>
                        </a:rPr>
                        <a:t>5. 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인쇄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>
                          <a:latin typeface="+mn-ea"/>
                          <a:ea typeface="+mn-ea"/>
                        </a:rPr>
                        <a:t>미지원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단일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측정정보 및 </a:t>
                      </a:r>
                      <a:r>
                        <a:rPr lang="en-US" altLang="ko-KR" sz="1400" b="1" dirty="0">
                          <a:latin typeface="+mn-ea"/>
                          <a:ea typeface="+mn-ea"/>
                        </a:rPr>
                        <a:t>Pantone 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컬러 </a:t>
                      </a:r>
                      <a:r>
                        <a:rPr lang="ko-KR" altLang="en-US" sz="1400" b="1" dirty="0" err="1">
                          <a:latin typeface="+mn-ea"/>
                          <a:ea typeface="+mn-ea"/>
                        </a:rPr>
                        <a:t>매칭리스트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 전체 인쇄지원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4652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6.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프로그램 연동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n-ea"/>
                          <a:ea typeface="+mn-ea"/>
                        </a:rPr>
                        <a:t>미지원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영우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CNI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의 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TexPro12.0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및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 TexStylist5.0</a:t>
                      </a:r>
                      <a:r>
                        <a:rPr lang="en-US" altLang="ko-KR" sz="1400" b="1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baseline="0" dirty="0" smtClean="0">
                          <a:latin typeface="+mn-ea"/>
                          <a:ea typeface="+mn-ea"/>
                        </a:rPr>
                        <a:t>프로그램과 연동지원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부제목 2">
            <a:extLst>
              <a:ext uri="{FF2B5EF4-FFF2-40B4-BE49-F238E27FC236}">
                <a16:creationId xmlns:a16="http://schemas.microsoft.com/office/drawing/2014/main" xmlns="" id="{18FC625C-51F2-3FC8-D492-DF0B2A930610}"/>
              </a:ext>
            </a:extLst>
          </p:cNvPr>
          <p:cNvSpPr txBox="1">
            <a:spLocks/>
          </p:cNvSpPr>
          <p:nvPr/>
        </p:nvSpPr>
        <p:spPr>
          <a:xfrm>
            <a:off x="600360" y="4783673"/>
            <a:ext cx="10991273" cy="1258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400" dirty="0">
                <a:latin typeface="+mj-lt"/>
              </a:rPr>
              <a:t>*** </a:t>
            </a:r>
            <a:r>
              <a:rPr lang="ko-KR" altLang="en-US" sz="1400" dirty="0" err="1">
                <a:latin typeface="+mj-lt"/>
              </a:rPr>
              <a:t>색차</a:t>
            </a:r>
            <a:r>
              <a:rPr lang="en-US" altLang="ko-KR" sz="1400" dirty="0">
                <a:latin typeface="+mj-lt"/>
              </a:rPr>
              <a:t>(⊿E*ab)</a:t>
            </a:r>
            <a:r>
              <a:rPr lang="ko-KR" altLang="en-US" sz="1400" dirty="0">
                <a:latin typeface="+mj-lt"/>
              </a:rPr>
              <a:t>측정 </a:t>
            </a:r>
            <a:r>
              <a:rPr lang="en-US" altLang="ko-KR" sz="1400" dirty="0">
                <a:latin typeface="+mj-lt"/>
              </a:rPr>
              <a:t>: </a:t>
            </a:r>
            <a:r>
              <a:rPr lang="ko-KR" altLang="en-US" sz="1400" dirty="0">
                <a:latin typeface="+mj-lt"/>
              </a:rPr>
              <a:t>원본 컬러와 비교대상 컬러간의 </a:t>
            </a:r>
            <a:r>
              <a:rPr lang="ko-KR" altLang="en-US" sz="1400" dirty="0" err="1">
                <a:latin typeface="+mj-lt"/>
              </a:rPr>
              <a:t>색차값을</a:t>
            </a:r>
            <a:r>
              <a:rPr lang="ko-KR" altLang="en-US" sz="1400" dirty="0">
                <a:latin typeface="+mj-lt"/>
              </a:rPr>
              <a:t> 측정해서 그 </a:t>
            </a:r>
            <a:r>
              <a:rPr lang="ko-KR" altLang="en-US" sz="1400" dirty="0" err="1">
                <a:latin typeface="+mj-lt"/>
              </a:rPr>
              <a:t>색차를</a:t>
            </a:r>
            <a:r>
              <a:rPr lang="ko-KR" altLang="en-US" sz="1400" dirty="0">
                <a:latin typeface="+mj-lt"/>
              </a:rPr>
              <a:t> 보여줌</a:t>
            </a:r>
            <a:r>
              <a:rPr lang="en-US" altLang="ko-KR" sz="1400" dirty="0">
                <a:latin typeface="+mj-lt"/>
              </a:rPr>
              <a:t>.</a:t>
            </a:r>
          </a:p>
          <a:p>
            <a:pPr algn="l"/>
            <a:r>
              <a:rPr lang="en-US" altLang="ko-KR" sz="1400" dirty="0">
                <a:latin typeface="+mj-lt"/>
              </a:rPr>
              <a:t>*** </a:t>
            </a:r>
            <a:r>
              <a:rPr lang="en-US" altLang="ko-KR" sz="1400" dirty="0" err="1">
                <a:latin typeface="+mj-lt"/>
              </a:rPr>
              <a:t>ColorPic</a:t>
            </a:r>
            <a:r>
              <a:rPr lang="ko-KR" altLang="en-US" sz="1400" dirty="0">
                <a:latin typeface="+mj-lt"/>
              </a:rPr>
              <a:t>의 </a:t>
            </a:r>
            <a:r>
              <a:rPr lang="ko-KR" altLang="en-US" sz="1400" dirty="0" err="1">
                <a:latin typeface="+mj-lt"/>
              </a:rPr>
              <a:t>블루투스연결은</a:t>
            </a:r>
            <a:r>
              <a:rPr lang="ko-KR" altLang="en-US" sz="1400" dirty="0">
                <a:latin typeface="+mj-lt"/>
              </a:rPr>
              <a:t> </a:t>
            </a:r>
            <a:r>
              <a:rPr lang="en-US" altLang="ko-KR" sz="1400" dirty="0">
                <a:latin typeface="+mj-lt"/>
              </a:rPr>
              <a:t>(MS Windows11 </a:t>
            </a:r>
            <a:r>
              <a:rPr lang="ko-KR" altLang="en-US" sz="1400" dirty="0">
                <a:latin typeface="+mj-lt"/>
              </a:rPr>
              <a:t>이상에서만 정상적으로 지원함</a:t>
            </a:r>
            <a:r>
              <a:rPr lang="en-US" altLang="ko-KR" sz="1400" dirty="0">
                <a:latin typeface="+mj-lt"/>
              </a:rPr>
              <a:t>)</a:t>
            </a:r>
          </a:p>
          <a:p>
            <a:pPr algn="l"/>
            <a:r>
              <a:rPr lang="en-US" altLang="ko-KR" sz="1400" dirty="0">
                <a:latin typeface="+mj-lt"/>
              </a:rPr>
              <a:t>*** </a:t>
            </a:r>
            <a:r>
              <a:rPr lang="ko-KR" altLang="en-US" sz="1400" dirty="0" err="1">
                <a:latin typeface="+mj-lt"/>
              </a:rPr>
              <a:t>블루투스연결대비</a:t>
            </a:r>
            <a:r>
              <a:rPr lang="ko-KR" altLang="en-US" sz="1400" dirty="0">
                <a:latin typeface="+mj-lt"/>
              </a:rPr>
              <a:t> </a:t>
            </a:r>
            <a:r>
              <a:rPr lang="en-US" altLang="ko-KR" sz="1400" dirty="0">
                <a:latin typeface="+mj-lt"/>
              </a:rPr>
              <a:t>USB(</a:t>
            </a:r>
            <a:r>
              <a:rPr lang="ko-KR" altLang="en-US" sz="1400" dirty="0">
                <a:latin typeface="+mj-lt"/>
              </a:rPr>
              <a:t>유선</a:t>
            </a:r>
            <a:r>
              <a:rPr lang="en-US" altLang="ko-KR" sz="1400" dirty="0">
                <a:latin typeface="+mj-lt"/>
              </a:rPr>
              <a:t>)</a:t>
            </a:r>
            <a:r>
              <a:rPr lang="ko-KR" altLang="en-US" sz="1400" dirty="0">
                <a:latin typeface="+mj-lt"/>
              </a:rPr>
              <a:t>연결이 </a:t>
            </a:r>
            <a:r>
              <a:rPr lang="ko-KR" altLang="en-US" sz="1400" dirty="0" err="1">
                <a:latin typeface="+mj-lt"/>
              </a:rPr>
              <a:t>측색기의</a:t>
            </a:r>
            <a:r>
              <a:rPr lang="ko-KR" altLang="en-US" sz="1400" dirty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연결 </a:t>
            </a:r>
            <a:r>
              <a:rPr lang="ko-KR" altLang="en-US" sz="1400" smtClean="0">
                <a:latin typeface="+mj-lt"/>
              </a:rPr>
              <a:t>안정성이나 컬러측정 </a:t>
            </a:r>
            <a:r>
              <a:rPr lang="ko-KR" altLang="en-US" sz="1400">
                <a:latin typeface="+mj-lt"/>
              </a:rPr>
              <a:t>및 </a:t>
            </a:r>
            <a:r>
              <a:rPr lang="ko-KR" altLang="en-US" sz="1400" smtClean="0">
                <a:latin typeface="+mj-lt"/>
              </a:rPr>
              <a:t>매칭</a:t>
            </a:r>
            <a:r>
              <a:rPr lang="ko-KR" altLang="en-US" sz="1400" dirty="0" smtClean="0">
                <a:latin typeface="+mj-lt"/>
              </a:rPr>
              <a:t> </a:t>
            </a:r>
            <a:r>
              <a:rPr lang="ko-KR" altLang="en-US" sz="1400" dirty="0">
                <a:latin typeface="+mj-lt"/>
              </a:rPr>
              <a:t>속도가 월등히 빠름</a:t>
            </a:r>
            <a:r>
              <a:rPr lang="en-US" altLang="ko-KR" sz="1400" dirty="0">
                <a:latin typeface="+mj-lt"/>
              </a:rPr>
              <a:t>.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1567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161</Words>
  <Application>Microsoft Office PowerPoint</Application>
  <PresentationFormat>사용자 지정</PresentationFormat>
  <Paragraphs>30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Dev_Build</dc:creator>
  <cp:lastModifiedBy>youngwoo</cp:lastModifiedBy>
  <cp:revision>3</cp:revision>
  <dcterms:created xsi:type="dcterms:W3CDTF">2024-07-01T03:15:57Z</dcterms:created>
  <dcterms:modified xsi:type="dcterms:W3CDTF">2024-07-01T03:46:40Z</dcterms:modified>
</cp:coreProperties>
</file>