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58" r:id="rId6"/>
    <p:sldId id="262" r:id="rId7"/>
    <p:sldId id="260" r:id="rId8"/>
    <p:sldId id="263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9CBF72-3DD6-4B45-ADD5-61EC3550C4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DBE1006-0BF9-42BA-88D4-88533D8496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E9DEAA-D998-4D84-8758-34AABAB43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E29DD-34BE-4108-99A9-660F01568B27}" type="datetimeFigureOut">
              <a:rPr lang="ko-KR" altLang="en-US" smtClean="0"/>
              <a:t>2020-09-19-Saturday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127E27-27E6-41A3-8267-FFA5C15D2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96FA47-A80D-454F-B842-B14321857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B158-4D32-4D19-A1DE-F564B98542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4207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85BFDE-8D21-4596-BE88-6643FD828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006F78E-0425-4E30-B0A6-E190B0A5C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06BC402-CB9F-46B9-96BD-2375E8BE2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E29DD-34BE-4108-99A9-660F01568B27}" type="datetimeFigureOut">
              <a:rPr lang="ko-KR" altLang="en-US" smtClean="0"/>
              <a:t>2020-09-19-Saturday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B357B83-655A-4BE8-86E2-E75B00C84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6D64CBC-FD36-4E26-962B-CB543F024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B158-4D32-4D19-A1DE-F564B98542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1198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C84A8A-0540-4832-9583-D26822A18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434FB23-ED4E-4988-95C4-6C1AF917E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E948099-764F-4612-A2BF-F52D946CD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E29DD-34BE-4108-99A9-660F01568B27}" type="datetimeFigureOut">
              <a:rPr lang="ko-KR" altLang="en-US" smtClean="0"/>
              <a:t>2020-09-19-Saturday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9D68E3C-C914-4862-99F7-1336E8019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52892D9-2A04-4F57-A654-AC2545A0A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B158-4D32-4D19-A1DE-F564B98542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837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2D9A0D-AB61-429D-8B3D-51244D1B8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AA39459-8D14-47A7-9F4C-6640F687F9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D77A5DE-1002-4594-93C7-11B94FD7F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7E86CC6-6FF5-4A25-99C2-77D938E26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E29DD-34BE-4108-99A9-660F01568B27}" type="datetimeFigureOut">
              <a:rPr lang="ko-KR" altLang="en-US" smtClean="0"/>
              <a:t>2020-09-19-Saturday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99B7F89-6DF1-4251-8962-0AF4983C7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9532371-5632-4B16-B1B8-C8D9186F1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B158-4D32-4D19-A1DE-F564B98542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230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CAC888-DB95-49A7-A3D3-90FA68312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7FE549B-7D50-4EB1-BD06-093A14A6D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D80634-B9AB-4523-A1E0-F6DA025C53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2F48913-2A52-454E-9C73-EE8CBBD1B7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BAB4276-2DFE-4857-A798-F93B1FFEAF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BFCFB4E-F518-4DA3-A7EB-E78CCBFBC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E29DD-34BE-4108-99A9-660F01568B27}" type="datetimeFigureOut">
              <a:rPr lang="ko-KR" altLang="en-US" smtClean="0"/>
              <a:t>2020-09-19-Saturday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640BA15-866F-45BD-8304-5C721D373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416EEFE-6DAE-4020-933F-5B0C0E2F7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B158-4D32-4D19-A1DE-F564B98542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049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856620-B9E1-44E8-BCEA-7A641574B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6C77AB8-46CB-4556-A0B8-DF9C90052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E29DD-34BE-4108-99A9-660F01568B27}" type="datetimeFigureOut">
              <a:rPr lang="ko-KR" altLang="en-US" smtClean="0"/>
              <a:t>2020-09-19-Saturday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35A1345-4418-4A41-8C92-8ACB54B8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C03F51C-8605-45D8-9BCC-D6DCA45D2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B158-4D32-4D19-A1DE-F564B98542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098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D9CE0DE-2D02-42A6-9B06-8AAE44C77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E29DD-34BE-4108-99A9-660F01568B27}" type="datetimeFigureOut">
              <a:rPr lang="ko-KR" altLang="en-US" smtClean="0"/>
              <a:t>2020-09-19-Saturday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FA31C6F-238F-4CAA-8633-3B13F40D9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63C6FF5-AFC4-44DE-AC12-0D2B6DC8C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B158-4D32-4D19-A1DE-F564B98542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7971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110698-A3E3-40EB-8E0A-E0EE72FC3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493FCFE-5420-44D9-8E8B-B6F592999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41ADBE-E727-4CBB-A825-104636946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3413CE7-CE53-491B-8298-1475D8162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E29DD-34BE-4108-99A9-660F01568B27}" type="datetimeFigureOut">
              <a:rPr lang="ko-KR" altLang="en-US" smtClean="0"/>
              <a:t>2020-09-19-Saturday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9CBADF8-2594-469E-845D-43FFCF6B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1E2F2E9-5081-461A-B103-51A44C23F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B158-4D32-4D19-A1DE-F564B98542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8702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1D53A1-773B-4F71-B663-CE6E584F4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0B71E21-20AE-4E17-9940-D409ABB451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C0972C2-B76D-4D78-8189-692DE5D06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CAD0A49-0C05-41B3-A9EE-7C425BA97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E29DD-34BE-4108-99A9-660F01568B27}" type="datetimeFigureOut">
              <a:rPr lang="ko-KR" altLang="en-US" smtClean="0"/>
              <a:t>2020-09-19-Saturday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E6AB694-88D6-440A-9457-73D389FBA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8E4FCA3-D073-41BE-A598-7E5A6972E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B158-4D32-4D19-A1DE-F564B98542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1014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C71A8B-7783-4E3E-8E42-78A1080F2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14A40B1-8B8C-4863-ABC5-62EFC7BC1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020CA06-F865-4D26-AB1A-1B9C67922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E29DD-34BE-4108-99A9-660F01568B27}" type="datetimeFigureOut">
              <a:rPr lang="ko-KR" altLang="en-US" smtClean="0"/>
              <a:t>2020-09-19-Saturday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95DE41-9CC5-42EC-930D-40B0C6E89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11EEE35-4320-42C1-9E4C-CC6B4DE6E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B158-4D32-4D19-A1DE-F564B98542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654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9478D41-98CD-4737-838C-1C28BA2CAE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8A86A5F-9016-43D4-BBCA-3A64E7138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94CCA07-5D40-47DC-B1ED-596E99F8A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E29DD-34BE-4108-99A9-660F01568B27}" type="datetimeFigureOut">
              <a:rPr lang="ko-KR" altLang="en-US" smtClean="0"/>
              <a:t>2020-09-19-Saturday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6FC8FA5-6D0B-4B42-AA70-30D48115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C656B6B-1F40-4FE2-BBE5-01FF0A152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B158-4D32-4D19-A1DE-F564B98542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1360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0E6853D-8C6A-4D60-9A82-EFDFAFDD4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DE36F83-734C-40B2-B8E9-296586D01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7405DDB-5603-4BB1-A10D-15A2BD56F2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E29DD-34BE-4108-99A9-660F01568B27}" type="datetimeFigureOut">
              <a:rPr lang="ko-KR" altLang="en-US" smtClean="0"/>
              <a:t>2020-09-19-Saturday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B897A23-6D29-475B-B183-520AC06E02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C66FAA-9D58-447D-9C54-D40D60C0E8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B158-4D32-4D19-A1DE-F564B98542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873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98561B2-23BF-4047-B9B8-BA0F0F4FD2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콜린트</a:t>
            </a:r>
            <a:r>
              <a:rPr lang="ko-KR" altLang="en-US" dirty="0"/>
              <a:t> 컴퍼니</a:t>
            </a:r>
            <a:r>
              <a:rPr lang="en-US" altLang="ko-KR" dirty="0"/>
              <a:t> </a:t>
            </a:r>
            <a:r>
              <a:rPr lang="ko-KR" altLang="en-US" dirty="0"/>
              <a:t>기획안</a:t>
            </a:r>
            <a:br>
              <a:rPr lang="en-US" altLang="ko-KR" dirty="0"/>
            </a:br>
            <a:r>
              <a:rPr lang="en-US" altLang="ko-KR" sz="4400" dirty="0"/>
              <a:t>[</a:t>
            </a:r>
            <a:r>
              <a:rPr lang="ko-KR" altLang="en-US" sz="4400" dirty="0"/>
              <a:t> 매장영업용 </a:t>
            </a:r>
            <a:r>
              <a:rPr lang="en-US" altLang="ko-KR" sz="4400" dirty="0"/>
              <a:t>]</a:t>
            </a:r>
            <a:endParaRPr lang="ko-KR" altLang="en-US" sz="44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EAB8585-A0EE-4597-8A9B-D6B141731A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2020 .09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8975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E285A5F6-2F74-4DBE-B0D7-7C2AF272BA4C}"/>
              </a:ext>
            </a:extLst>
          </p:cNvPr>
          <p:cNvSpPr/>
          <p:nvPr/>
        </p:nvSpPr>
        <p:spPr>
          <a:xfrm>
            <a:off x="1317812" y="1595717"/>
            <a:ext cx="5316071" cy="3684495"/>
          </a:xfrm>
          <a:prstGeom prst="roundRect">
            <a:avLst/>
          </a:prstGeom>
          <a:noFill/>
          <a:ln w="28575"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B02239E-4994-4252-952B-15C7C5120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&lt; </a:t>
            </a:r>
            <a:r>
              <a:rPr lang="ko-KR" altLang="en-US" dirty="0"/>
              <a:t>시스템 </a:t>
            </a:r>
            <a:r>
              <a:rPr lang="en-US" altLang="ko-KR" dirty="0"/>
              <a:t>&gt; </a:t>
            </a:r>
            <a:endParaRPr lang="ko-KR" altLang="en-US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9EB82A49-941A-457E-ACE9-DB81D3A1CB68}"/>
              </a:ext>
            </a:extLst>
          </p:cNvPr>
          <p:cNvSpPr/>
          <p:nvPr/>
        </p:nvSpPr>
        <p:spPr>
          <a:xfrm>
            <a:off x="380560" y="2906806"/>
            <a:ext cx="2057840" cy="88483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매장 거래처 </a:t>
            </a:r>
          </a:p>
        </p:txBody>
      </p:sp>
      <p:sp>
        <p:nvSpPr>
          <p:cNvPr id="5" name="사각형: 위쪽 모서리의 한쪽은 둥글고 다른 한쪽은 잘림 4">
            <a:extLst>
              <a:ext uri="{FF2B5EF4-FFF2-40B4-BE49-F238E27FC236}">
                <a16:creationId xmlns:a16="http://schemas.microsoft.com/office/drawing/2014/main" id="{6D0CFDE1-D751-46AF-80BD-2F0A91EC9F02}"/>
              </a:ext>
            </a:extLst>
          </p:cNvPr>
          <p:cNvSpPr/>
          <p:nvPr/>
        </p:nvSpPr>
        <p:spPr>
          <a:xfrm>
            <a:off x="2581831" y="1981200"/>
            <a:ext cx="2268071" cy="925606"/>
          </a:xfrm>
          <a:prstGeom prst="snip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solidFill>
                  <a:schemeClr val="tx1"/>
                </a:solidFill>
              </a:rPr>
              <a:t>테블릿용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en-US" altLang="ko-KR" dirty="0">
                <a:solidFill>
                  <a:schemeClr val="tx1"/>
                </a:solidFill>
              </a:rPr>
              <a:t>- APP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사각형: 위쪽 모서리의 한쪽은 둥글고 다른 한쪽은 잘림 5">
            <a:extLst>
              <a:ext uri="{FF2B5EF4-FFF2-40B4-BE49-F238E27FC236}">
                <a16:creationId xmlns:a16="http://schemas.microsoft.com/office/drawing/2014/main" id="{5E45D1AC-3FAA-457E-9A48-893FE1489BAF}"/>
              </a:ext>
            </a:extLst>
          </p:cNvPr>
          <p:cNvSpPr/>
          <p:nvPr/>
        </p:nvSpPr>
        <p:spPr>
          <a:xfrm>
            <a:off x="2581830" y="3789828"/>
            <a:ext cx="2268071" cy="925606"/>
          </a:xfrm>
          <a:prstGeom prst="snip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PC</a:t>
            </a:r>
            <a:r>
              <a:rPr lang="ko-KR" altLang="en-US" dirty="0">
                <a:solidFill>
                  <a:schemeClr val="tx1"/>
                </a:solidFill>
              </a:rPr>
              <a:t>용 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프로그램 </a:t>
            </a:r>
          </a:p>
        </p:txBody>
      </p:sp>
      <p:cxnSp>
        <p:nvCxnSpPr>
          <p:cNvPr id="8" name="연결선: 구부러짐 7">
            <a:extLst>
              <a:ext uri="{FF2B5EF4-FFF2-40B4-BE49-F238E27FC236}">
                <a16:creationId xmlns:a16="http://schemas.microsoft.com/office/drawing/2014/main" id="{8D5ECC1A-F722-41F0-92B2-8497FEF9D6EB}"/>
              </a:ext>
            </a:extLst>
          </p:cNvPr>
          <p:cNvCxnSpPr>
            <a:cxnSpLocks/>
          </p:cNvCxnSpPr>
          <p:nvPr/>
        </p:nvCxnSpPr>
        <p:spPr>
          <a:xfrm rot="10800000" flipV="1">
            <a:off x="3375206" y="3043089"/>
            <a:ext cx="681317" cy="614083"/>
          </a:xfrm>
          <a:prstGeom prst="curvedConnector3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9C71005-6CB1-4849-8B2C-C6AEF4F68E7F}"/>
              </a:ext>
            </a:extLst>
          </p:cNvPr>
          <p:cNvSpPr txBox="1"/>
          <p:nvPr/>
        </p:nvSpPr>
        <p:spPr>
          <a:xfrm>
            <a:off x="3934629" y="3242091"/>
            <a:ext cx="646331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dirty="0"/>
              <a:t>연동</a:t>
            </a:r>
          </a:p>
        </p:txBody>
      </p:sp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DD14AF99-E40C-4552-9208-5D15BA42B679}"/>
              </a:ext>
            </a:extLst>
          </p:cNvPr>
          <p:cNvSpPr/>
          <p:nvPr/>
        </p:nvSpPr>
        <p:spPr>
          <a:xfrm>
            <a:off x="1210235" y="5513997"/>
            <a:ext cx="9771530" cy="484632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화살표: 오른쪽 14">
            <a:extLst>
              <a:ext uri="{FF2B5EF4-FFF2-40B4-BE49-F238E27FC236}">
                <a16:creationId xmlns:a16="http://schemas.microsoft.com/office/drawing/2014/main" id="{38F9D855-C766-4433-B85C-DE18F980DCE9}"/>
              </a:ext>
            </a:extLst>
          </p:cNvPr>
          <p:cNvSpPr/>
          <p:nvPr/>
        </p:nvSpPr>
        <p:spPr>
          <a:xfrm>
            <a:off x="5181595" y="3031526"/>
            <a:ext cx="502026" cy="598395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E310629E-4349-4071-BE33-26C54B12E4EB}"/>
              </a:ext>
            </a:extLst>
          </p:cNvPr>
          <p:cNvSpPr/>
          <p:nvPr/>
        </p:nvSpPr>
        <p:spPr>
          <a:xfrm>
            <a:off x="5827052" y="2684846"/>
            <a:ext cx="1622612" cy="134470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solidFill>
                  <a:schemeClr val="tx1"/>
                </a:solidFill>
              </a:rPr>
              <a:t>콜린트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컴퍼니 </a:t>
            </a:r>
          </a:p>
        </p:txBody>
      </p:sp>
      <p:sp>
        <p:nvSpPr>
          <p:cNvPr id="17" name="화살표: 오른쪽 16">
            <a:extLst>
              <a:ext uri="{FF2B5EF4-FFF2-40B4-BE49-F238E27FC236}">
                <a16:creationId xmlns:a16="http://schemas.microsoft.com/office/drawing/2014/main" id="{C6406739-43ED-4884-B246-B259AE58EF0C}"/>
              </a:ext>
            </a:extLst>
          </p:cNvPr>
          <p:cNvSpPr/>
          <p:nvPr/>
        </p:nvSpPr>
        <p:spPr>
          <a:xfrm>
            <a:off x="7521377" y="3031526"/>
            <a:ext cx="2321870" cy="668144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2669724-FF18-45D7-8950-B64B922F6FF9}"/>
              </a:ext>
            </a:extLst>
          </p:cNvPr>
          <p:cNvSpPr/>
          <p:nvPr/>
        </p:nvSpPr>
        <p:spPr>
          <a:xfrm>
            <a:off x="7691711" y="2974040"/>
            <a:ext cx="1730193" cy="75036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작업지시서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879BF4FD-F6E1-4590-835B-3A354297BDDD}"/>
              </a:ext>
            </a:extLst>
          </p:cNvPr>
          <p:cNvSpPr/>
          <p:nvPr/>
        </p:nvSpPr>
        <p:spPr>
          <a:xfrm>
            <a:off x="9973235" y="2658370"/>
            <a:ext cx="1622612" cy="134470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봉제공장</a:t>
            </a:r>
          </a:p>
        </p:txBody>
      </p:sp>
    </p:spTree>
    <p:extLst>
      <p:ext uri="{BB962C8B-B14F-4D97-AF65-F5344CB8AC3E}">
        <p14:creationId xmlns:p14="http://schemas.microsoft.com/office/powerpoint/2010/main" val="1129910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564D70-C2EA-4B6A-82A8-45C5E3341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&lt; </a:t>
            </a:r>
            <a:r>
              <a:rPr lang="ko-KR" altLang="en-US" dirty="0"/>
              <a:t>시스템 메인 화면 </a:t>
            </a:r>
            <a:r>
              <a:rPr lang="en-US" altLang="ko-KR" dirty="0"/>
              <a:t>&gt; 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BA62E607-E016-489C-931E-28C90E3BF9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18784" y="722818"/>
            <a:ext cx="5140861" cy="6633370"/>
          </a:xfr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4C9B0328-AEDF-4415-9F56-6987667B6660}"/>
              </a:ext>
            </a:extLst>
          </p:cNvPr>
          <p:cNvSpPr/>
          <p:nvPr/>
        </p:nvSpPr>
        <p:spPr>
          <a:xfrm>
            <a:off x="1085850" y="1469072"/>
            <a:ext cx="10134600" cy="51408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0450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C659F7E9-6147-40A8-98C1-73E9775C8A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32670" y="-910782"/>
            <a:ext cx="6726659" cy="8679563"/>
          </a:xfr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id="{63931810-F803-4A63-BE95-280A1A26A050}"/>
              </a:ext>
            </a:extLst>
          </p:cNvPr>
          <p:cNvSpPr/>
          <p:nvPr/>
        </p:nvSpPr>
        <p:spPr>
          <a:xfrm>
            <a:off x="6275294" y="5791200"/>
            <a:ext cx="4007224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40D861-1FE3-40B4-98A0-803EC53296D0}"/>
              </a:ext>
            </a:extLst>
          </p:cNvPr>
          <p:cNvSpPr txBox="1"/>
          <p:nvPr/>
        </p:nvSpPr>
        <p:spPr>
          <a:xfrm>
            <a:off x="9424615" y="4713982"/>
            <a:ext cx="2175596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600" dirty="0"/>
              <a:t>매장 내 판매금액과 </a:t>
            </a:r>
            <a:endParaRPr lang="en-US" altLang="ko-KR" sz="1600" dirty="0"/>
          </a:p>
          <a:p>
            <a:r>
              <a:rPr lang="ko-KR" altLang="en-US" sz="1600" dirty="0"/>
              <a:t>오더가격은 매장별로 </a:t>
            </a:r>
            <a:endParaRPr lang="en-US" altLang="ko-KR" sz="1600" dirty="0"/>
          </a:p>
          <a:p>
            <a:r>
              <a:rPr lang="ko-KR" altLang="en-US" sz="1600" dirty="0"/>
              <a:t>상이하기 때문에 </a:t>
            </a:r>
            <a:endParaRPr lang="en-US" altLang="ko-KR" sz="1600" dirty="0"/>
          </a:p>
          <a:p>
            <a:r>
              <a:rPr lang="ko-KR" altLang="en-US" sz="1600" dirty="0"/>
              <a:t>고객에게 노출 </a:t>
            </a:r>
            <a:r>
              <a:rPr lang="en-US" altLang="ko-KR" sz="1600" dirty="0"/>
              <a:t>X </a:t>
            </a:r>
            <a:endParaRPr lang="ko-KR" altLang="en-US" sz="1600" dirty="0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5405CE52-F4D0-477B-AE81-D47E45CF7F0F}"/>
              </a:ext>
            </a:extLst>
          </p:cNvPr>
          <p:cNvCxnSpPr>
            <a:stCxn id="7" idx="2"/>
          </p:cNvCxnSpPr>
          <p:nvPr/>
        </p:nvCxnSpPr>
        <p:spPr>
          <a:xfrm flipH="1">
            <a:off x="10103224" y="5791200"/>
            <a:ext cx="409189" cy="26894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32BFAB8-2226-4FC3-8F37-583ECA3DB396}"/>
              </a:ext>
            </a:extLst>
          </p:cNvPr>
          <p:cNvSpPr txBox="1"/>
          <p:nvPr/>
        </p:nvSpPr>
        <p:spPr>
          <a:xfrm>
            <a:off x="9861176" y="1313021"/>
            <a:ext cx="19303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/>
              <a:t>+ </a:t>
            </a:r>
            <a:r>
              <a:rPr lang="ko-KR" altLang="en-US" sz="1600" dirty="0"/>
              <a:t>고객 정보 저장 </a:t>
            </a:r>
            <a:r>
              <a:rPr lang="en-US" altLang="ko-KR" sz="1600" dirty="0"/>
              <a:t>/</a:t>
            </a:r>
          </a:p>
          <a:p>
            <a:r>
              <a:rPr lang="ko-KR" altLang="en-US" sz="1600" dirty="0"/>
              <a:t>저장된 고객 정보 </a:t>
            </a:r>
            <a:endParaRPr lang="en-US" altLang="ko-KR" sz="1600" dirty="0"/>
          </a:p>
          <a:p>
            <a:r>
              <a:rPr lang="ko-KR" altLang="en-US" sz="1600" dirty="0"/>
              <a:t>불러오기 </a:t>
            </a:r>
            <a:endParaRPr lang="en-US" altLang="ko-KR" sz="1600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53A8747-8F2D-4BD8-A50C-E3F8390C6CD5}"/>
              </a:ext>
            </a:extLst>
          </p:cNvPr>
          <p:cNvSpPr/>
          <p:nvPr/>
        </p:nvSpPr>
        <p:spPr>
          <a:xfrm>
            <a:off x="8803341" y="1057835"/>
            <a:ext cx="3065930" cy="1077218"/>
          </a:xfrm>
          <a:prstGeom prst="round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5586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6B276A-F5E0-4788-9745-964A65EAA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92044"/>
            <a:ext cx="10515600" cy="6032500"/>
          </a:xfrm>
        </p:spPr>
        <p:txBody>
          <a:bodyPr/>
          <a:lstStyle/>
          <a:p>
            <a:pPr marL="0" indent="0">
              <a:buNone/>
            </a:pPr>
            <a:r>
              <a:rPr lang="en-US" altLang="ko-KR" dirty="0"/>
              <a:t>&lt; </a:t>
            </a:r>
            <a:r>
              <a:rPr lang="ko-KR" altLang="en-US" dirty="0"/>
              <a:t>추가 및 변경 사항 </a:t>
            </a:r>
            <a:r>
              <a:rPr lang="en-US" altLang="ko-KR" dirty="0"/>
              <a:t>&gt;</a:t>
            </a:r>
          </a:p>
          <a:p>
            <a:pPr>
              <a:buFontTx/>
              <a:buChar char="-"/>
            </a:pPr>
            <a:r>
              <a:rPr lang="ko-KR" altLang="en-US" dirty="0"/>
              <a:t>추가 </a:t>
            </a:r>
            <a:r>
              <a:rPr lang="en-US" altLang="ko-KR" dirty="0"/>
              <a:t>: </a:t>
            </a:r>
            <a:r>
              <a:rPr lang="ko-KR" altLang="en-US" dirty="0"/>
              <a:t>단추</a:t>
            </a:r>
            <a:r>
              <a:rPr lang="en-US" altLang="ko-KR" dirty="0"/>
              <a:t>, </a:t>
            </a:r>
            <a:r>
              <a:rPr lang="ko-KR" altLang="en-US" dirty="0"/>
              <a:t>이니셜 옵션</a:t>
            </a:r>
            <a:endParaRPr lang="en-US" altLang="ko-KR" dirty="0"/>
          </a:p>
          <a:p>
            <a:pPr>
              <a:buFontTx/>
              <a:buChar char="-"/>
            </a:pPr>
            <a:r>
              <a:rPr lang="ko-KR" altLang="en-US" dirty="0"/>
              <a:t>변경 </a:t>
            </a:r>
            <a:r>
              <a:rPr lang="en-US" altLang="ko-KR" dirty="0"/>
              <a:t>: </a:t>
            </a:r>
            <a:r>
              <a:rPr lang="ko-KR" altLang="en-US" dirty="0"/>
              <a:t>한국어로</a:t>
            </a:r>
            <a:endParaRPr lang="en-US" altLang="ko-KR" dirty="0"/>
          </a:p>
          <a:p>
            <a:pPr>
              <a:buFontTx/>
              <a:buChar char="-"/>
            </a:pPr>
            <a:r>
              <a:rPr lang="ko-KR" altLang="en-US" dirty="0"/>
              <a:t>오더가격은 매장의 개인고객이 볼 수 없도록 </a:t>
            </a:r>
            <a:endParaRPr lang="en-US" altLang="ko-KR" dirty="0"/>
          </a:p>
          <a:p>
            <a:pPr>
              <a:buFontTx/>
              <a:buChar char="-"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&lt; </a:t>
            </a:r>
            <a:r>
              <a:rPr lang="en-US" altLang="ko-KR" u="sng" dirty="0"/>
              <a:t>FABRIC </a:t>
            </a:r>
            <a:r>
              <a:rPr lang="en-US" altLang="ko-KR" dirty="0"/>
              <a:t>&gt; - </a:t>
            </a:r>
            <a:r>
              <a:rPr lang="ko-KR" altLang="en-US" dirty="0"/>
              <a:t>원단선택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-&gt; </a:t>
            </a:r>
            <a:r>
              <a:rPr lang="ko-KR" altLang="en-US" dirty="0"/>
              <a:t>원단 넘버 </a:t>
            </a:r>
            <a:r>
              <a:rPr lang="ko-KR" altLang="en-US" dirty="0" err="1"/>
              <a:t>검색창</a:t>
            </a:r>
            <a:r>
              <a:rPr lang="ko-KR" altLang="en-US" dirty="0"/>
              <a:t>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&lt;</a:t>
            </a:r>
            <a:r>
              <a:rPr lang="en-US" altLang="ko-KR" u="sng" dirty="0"/>
              <a:t> CUSTOM INFO </a:t>
            </a:r>
            <a:r>
              <a:rPr lang="en-US" altLang="ko-KR" dirty="0"/>
              <a:t>&gt; </a:t>
            </a:r>
          </a:p>
          <a:p>
            <a:pPr marL="0" indent="0">
              <a:buNone/>
            </a:pPr>
            <a:r>
              <a:rPr lang="en-US" altLang="ko-KR" dirty="0"/>
              <a:t>-&gt; </a:t>
            </a:r>
            <a:r>
              <a:rPr lang="ko-KR" altLang="en-US" dirty="0"/>
              <a:t>수치입력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+ </a:t>
            </a:r>
          </a:p>
          <a:p>
            <a:pPr marL="0" indent="0">
              <a:buNone/>
            </a:pPr>
            <a:r>
              <a:rPr lang="ko-KR" altLang="en-US" dirty="0"/>
              <a:t>고객 정보 입력 칸 </a:t>
            </a:r>
            <a:r>
              <a:rPr lang="en-US" altLang="ko-KR" dirty="0"/>
              <a:t>/ </a:t>
            </a:r>
            <a:r>
              <a:rPr lang="ko-KR" altLang="en-US" dirty="0"/>
              <a:t>저장된 고객 정보 불러오기 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53128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C4548B0-DA96-4AC3-8EBB-78F46ABDA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46608" y="287739"/>
            <a:ext cx="5737412" cy="7403112"/>
          </a:xfrm>
          <a:prstGeom prst="rect">
            <a:avLst/>
          </a:prstGeom>
        </p:spPr>
      </p:pic>
      <p:sp>
        <p:nvSpPr>
          <p:cNvPr id="6" name="설명선: 아래쪽 화살표 5">
            <a:extLst>
              <a:ext uri="{FF2B5EF4-FFF2-40B4-BE49-F238E27FC236}">
                <a16:creationId xmlns:a16="http://schemas.microsoft.com/office/drawing/2014/main" id="{52F6AA7E-14CD-477B-A588-64C3F019303F}"/>
              </a:ext>
            </a:extLst>
          </p:cNvPr>
          <p:cNvSpPr/>
          <p:nvPr/>
        </p:nvSpPr>
        <p:spPr>
          <a:xfrm>
            <a:off x="6382870" y="557025"/>
            <a:ext cx="2232213" cy="1325564"/>
          </a:xfrm>
          <a:prstGeom prst="downArrowCallout">
            <a:avLst>
              <a:gd name="adj1" fmla="val 13889"/>
              <a:gd name="adj2" fmla="val 25000"/>
              <a:gd name="adj3" fmla="val 25000"/>
              <a:gd name="adj4" fmla="val 6497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원단 넘버</a:t>
            </a:r>
            <a:r>
              <a:rPr lang="en-US" altLang="ko-KR" dirty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소재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칼라 입력 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9E045696-11D9-435D-8247-481BFBCE0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&lt; </a:t>
            </a:r>
            <a:r>
              <a:rPr lang="ko-KR" altLang="en-US" dirty="0"/>
              <a:t>원단 검색 </a:t>
            </a:r>
            <a:r>
              <a:rPr lang="en-US" altLang="ko-KR" dirty="0"/>
              <a:t>&gt; </a:t>
            </a:r>
            <a:endParaRPr lang="ko-KR" altLang="en-US" dirty="0"/>
          </a:p>
        </p:txBody>
      </p:sp>
      <p:sp>
        <p:nvSpPr>
          <p:cNvPr id="7" name="설명선: 아래쪽 화살표 6">
            <a:extLst>
              <a:ext uri="{FF2B5EF4-FFF2-40B4-BE49-F238E27FC236}">
                <a16:creationId xmlns:a16="http://schemas.microsoft.com/office/drawing/2014/main" id="{73AE35F0-2476-4137-A177-46D5701D80DA}"/>
              </a:ext>
            </a:extLst>
          </p:cNvPr>
          <p:cNvSpPr/>
          <p:nvPr/>
        </p:nvSpPr>
        <p:spPr>
          <a:xfrm rot="5400000">
            <a:off x="8944193" y="2273529"/>
            <a:ext cx="2232213" cy="2309093"/>
          </a:xfrm>
          <a:prstGeom prst="downArrowCallout">
            <a:avLst>
              <a:gd name="adj1" fmla="val 13889"/>
              <a:gd name="adj2" fmla="val 25000"/>
              <a:gd name="adj3" fmla="val 25000"/>
              <a:gd name="adj4" fmla="val 6497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FD33CB-1E67-44DE-85A1-360C401687F4}"/>
              </a:ext>
            </a:extLst>
          </p:cNvPr>
          <p:cNvSpPr txBox="1"/>
          <p:nvPr/>
        </p:nvSpPr>
        <p:spPr>
          <a:xfrm>
            <a:off x="9825318" y="2689412"/>
            <a:ext cx="150233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클릭시</a:t>
            </a:r>
            <a:r>
              <a:rPr lang="en-US" altLang="ko-KR" dirty="0"/>
              <a:t>,</a:t>
            </a:r>
          </a:p>
          <a:p>
            <a:r>
              <a:rPr lang="ko-KR" altLang="en-US" dirty="0"/>
              <a:t>원단 확대 </a:t>
            </a:r>
            <a:endParaRPr lang="en-US" altLang="ko-KR" dirty="0"/>
          </a:p>
          <a:p>
            <a:r>
              <a:rPr lang="ko-KR" altLang="en-US" dirty="0"/>
              <a:t>이미지 및</a:t>
            </a:r>
            <a:endParaRPr lang="en-US" altLang="ko-KR" dirty="0"/>
          </a:p>
          <a:p>
            <a:r>
              <a:rPr lang="ko-KR" altLang="en-US" dirty="0"/>
              <a:t>상세 </a:t>
            </a:r>
            <a:r>
              <a:rPr lang="ko-KR" altLang="en-US" dirty="0" err="1"/>
              <a:t>혼용률</a:t>
            </a:r>
            <a:r>
              <a:rPr lang="ko-KR" altLang="en-US" dirty="0"/>
              <a:t> </a:t>
            </a:r>
            <a:endParaRPr lang="en-US" altLang="ko-KR" dirty="0"/>
          </a:p>
          <a:p>
            <a:r>
              <a:rPr lang="ko-KR" altLang="en-US" dirty="0"/>
              <a:t>창 띄움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231643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2E7407B3-B07B-4271-BBED-D1C462064948}"/>
              </a:ext>
            </a:extLst>
          </p:cNvPr>
          <p:cNvSpPr/>
          <p:nvPr/>
        </p:nvSpPr>
        <p:spPr>
          <a:xfrm>
            <a:off x="2277035" y="4001852"/>
            <a:ext cx="8435788" cy="118334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F23D1D6-C3A8-49A0-91CD-4C344C1E1D05}"/>
              </a:ext>
            </a:extLst>
          </p:cNvPr>
          <p:cNvSpPr/>
          <p:nvPr/>
        </p:nvSpPr>
        <p:spPr>
          <a:xfrm>
            <a:off x="2277035" y="2411505"/>
            <a:ext cx="8435788" cy="118334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AD739C5-2B0D-4B4B-993C-44B83133C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&lt; MY PAGE &gt;</a:t>
            </a:r>
            <a:endParaRPr lang="ko-KR" altLang="en-US" dirty="0"/>
          </a:p>
        </p:txBody>
      </p:sp>
      <p:sp>
        <p:nvSpPr>
          <p:cNvPr id="4" name="사각형: 위쪽 모서리의 한쪽은 둥글고 다른 한쪽은 잘림 3">
            <a:extLst>
              <a:ext uri="{FF2B5EF4-FFF2-40B4-BE49-F238E27FC236}">
                <a16:creationId xmlns:a16="http://schemas.microsoft.com/office/drawing/2014/main" id="{597A4792-7F6D-453D-B9CB-72D23373C4C7}"/>
              </a:ext>
            </a:extLst>
          </p:cNvPr>
          <p:cNvSpPr/>
          <p:nvPr/>
        </p:nvSpPr>
        <p:spPr>
          <a:xfrm>
            <a:off x="1568824" y="2147048"/>
            <a:ext cx="3012142" cy="896470"/>
          </a:xfrm>
          <a:prstGeom prst="snip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저장된 고객 정보 </a:t>
            </a:r>
          </a:p>
        </p:txBody>
      </p:sp>
      <p:sp>
        <p:nvSpPr>
          <p:cNvPr id="5" name="사각형: 위쪽 모서리의 한쪽은 둥글고 다른 한쪽은 잘림 4">
            <a:extLst>
              <a:ext uri="{FF2B5EF4-FFF2-40B4-BE49-F238E27FC236}">
                <a16:creationId xmlns:a16="http://schemas.microsoft.com/office/drawing/2014/main" id="{6D81F997-1480-4DAC-A3B0-1109858039A2}"/>
              </a:ext>
            </a:extLst>
          </p:cNvPr>
          <p:cNvSpPr/>
          <p:nvPr/>
        </p:nvSpPr>
        <p:spPr>
          <a:xfrm>
            <a:off x="1568824" y="3751729"/>
            <a:ext cx="3012142" cy="896470"/>
          </a:xfrm>
          <a:prstGeom prst="snip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주문 내역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6D6E0E-8061-4951-B5C1-BFF89FF41A17}"/>
              </a:ext>
            </a:extLst>
          </p:cNvPr>
          <p:cNvSpPr txBox="1"/>
          <p:nvPr/>
        </p:nvSpPr>
        <p:spPr>
          <a:xfrm>
            <a:off x="4948516" y="2818510"/>
            <a:ext cx="4262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고객 사이즈 </a:t>
            </a:r>
            <a:r>
              <a:rPr lang="en-US" altLang="ko-KR" dirty="0"/>
              <a:t>, </a:t>
            </a:r>
            <a:r>
              <a:rPr lang="ko-KR" altLang="en-US" dirty="0"/>
              <a:t>주문내역 </a:t>
            </a:r>
            <a:r>
              <a:rPr lang="en-US" altLang="ko-KR" dirty="0"/>
              <a:t>( </a:t>
            </a:r>
            <a:r>
              <a:rPr lang="ko-KR" altLang="en-US" dirty="0"/>
              <a:t>스타일 저장 </a:t>
            </a:r>
            <a:r>
              <a:rPr lang="en-US" altLang="ko-KR" dirty="0"/>
              <a:t>) 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7BD597-6505-43D5-A3D2-28501A8F7B53}"/>
              </a:ext>
            </a:extLst>
          </p:cNvPr>
          <p:cNvSpPr txBox="1"/>
          <p:nvPr/>
        </p:nvSpPr>
        <p:spPr>
          <a:xfrm>
            <a:off x="5011270" y="4408857"/>
            <a:ext cx="2440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주문 건 별 진행상황 </a:t>
            </a:r>
            <a:r>
              <a:rPr lang="en-US" altLang="ko-KR" dirty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40111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C2E6599-1821-4010-89E2-E525749FE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&lt; NOTICE &gt;</a:t>
            </a:r>
            <a:endParaRPr lang="ko-KR" altLang="en-US" dirty="0"/>
          </a:p>
        </p:txBody>
      </p:sp>
      <p:sp>
        <p:nvSpPr>
          <p:cNvPr id="4" name="사각형: 둥근 위쪽 모서리 3">
            <a:extLst>
              <a:ext uri="{FF2B5EF4-FFF2-40B4-BE49-F238E27FC236}">
                <a16:creationId xmlns:a16="http://schemas.microsoft.com/office/drawing/2014/main" id="{5D8A90A6-5F1C-46D1-AAC7-AF35D71DF6DE}"/>
              </a:ext>
            </a:extLst>
          </p:cNvPr>
          <p:cNvSpPr/>
          <p:nvPr/>
        </p:nvSpPr>
        <p:spPr>
          <a:xfrm>
            <a:off x="4043082" y="2327182"/>
            <a:ext cx="4688541" cy="927006"/>
          </a:xfrm>
          <a:prstGeom prst="round2Same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공지사항</a:t>
            </a:r>
          </a:p>
        </p:txBody>
      </p:sp>
      <p:sp>
        <p:nvSpPr>
          <p:cNvPr id="5" name="사각형: 둥근 위쪽 모서리 4">
            <a:extLst>
              <a:ext uri="{FF2B5EF4-FFF2-40B4-BE49-F238E27FC236}">
                <a16:creationId xmlns:a16="http://schemas.microsoft.com/office/drawing/2014/main" id="{47AD046B-70B4-4C87-AD99-2F02F3F2D1A8}"/>
              </a:ext>
            </a:extLst>
          </p:cNvPr>
          <p:cNvSpPr/>
          <p:nvPr/>
        </p:nvSpPr>
        <p:spPr>
          <a:xfrm>
            <a:off x="4043082" y="3492593"/>
            <a:ext cx="4688541" cy="927006"/>
          </a:xfrm>
          <a:prstGeom prst="round2Same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신상 원단 업로드 </a:t>
            </a:r>
          </a:p>
        </p:txBody>
      </p:sp>
    </p:spTree>
    <p:extLst>
      <p:ext uri="{BB962C8B-B14F-4D97-AF65-F5344CB8AC3E}">
        <p14:creationId xmlns:p14="http://schemas.microsoft.com/office/powerpoint/2010/main" val="862627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145</Words>
  <Application>Microsoft Office PowerPoint</Application>
  <PresentationFormat>와이드스크린</PresentationFormat>
  <Paragraphs>48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1" baseType="lpstr">
      <vt:lpstr>맑은 고딕</vt:lpstr>
      <vt:lpstr>Arial</vt:lpstr>
      <vt:lpstr>Office 테마</vt:lpstr>
      <vt:lpstr>콜린트 컴퍼니 기획안 [ 매장영업용 ]</vt:lpstr>
      <vt:lpstr>&lt; 시스템 &gt; </vt:lpstr>
      <vt:lpstr>&lt; 시스템 메인 화면 &gt; </vt:lpstr>
      <vt:lpstr>PowerPoint 프레젠테이션</vt:lpstr>
      <vt:lpstr>PowerPoint 프레젠테이션</vt:lpstr>
      <vt:lpstr>&lt; 원단 검색 &gt; </vt:lpstr>
      <vt:lpstr>&lt; MY PAGE &gt;</vt:lpstr>
      <vt:lpstr>&lt; NOTICE &gt;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콜린트 컴퍼니 기획안 [ 매장영업용 ]</dc:title>
  <dc:creator>KIMYERIN</dc:creator>
  <cp:lastModifiedBy>KIMYERIN</cp:lastModifiedBy>
  <cp:revision>7</cp:revision>
  <dcterms:created xsi:type="dcterms:W3CDTF">2020-09-19T07:42:10Z</dcterms:created>
  <dcterms:modified xsi:type="dcterms:W3CDTF">2020-09-19T11:04:47Z</dcterms:modified>
</cp:coreProperties>
</file>