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9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4660"/>
  </p:normalViewPr>
  <p:slideViewPr>
    <p:cSldViewPr snapToGrid="0">
      <p:cViewPr varScale="1">
        <p:scale>
          <a:sx n="85" d="100"/>
          <a:sy n="85" d="100"/>
        </p:scale>
        <p:origin x="6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8E71D2-A629-4349-80EE-2A5072345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327A24F-AEBD-4C2F-8AEA-DBC87631F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158C29D-05D7-4313-8B86-2A3EDF943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73518D-87B1-4B6C-85E5-A9B7BE09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C8FC57D-4313-4CD2-AA91-AB786E0BE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30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14C4C5-F41F-495B-96BD-B34A525D0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4E41F65-0DB3-400E-BA0F-AA88B0F2C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37B084-B786-4CB8-BEEA-8ED3FF6D4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2FAD488-6F14-44AD-A53D-2AAAB0CD6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9BBCDE-799E-4F84-8470-790BDC0BA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69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02E29C-B138-4276-84D3-6207E0591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A726C-0C48-4C2E-AE3A-F00175536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47ADED-63B9-4F85-8DD6-74E03A7EB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0E0339-A1EB-4377-A7E1-15D8F753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8FE4ECA-5647-454E-9020-617F05C41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8699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5B3732-26DA-43C1-8F02-39A131085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BDBD01F-0F65-4A5C-BC60-956CCDFBD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8EE300-B3A4-418D-A45E-978124AD6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7F49F0-654C-4F72-A507-FDAD17D2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CFF1CE5-2914-47FE-9D56-88DF681AD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5F78785-BCF5-43B8-8FAD-8B293C651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9833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8261A2-C20D-45F5-BD84-9E4B03464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EEA7CA-4EA4-4B1F-ACA7-ECEDFB574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8E10221-0638-4BEF-85FF-C6C6885DA2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BC548E1-2AA5-4D1D-9273-11D5C65E60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0F06B03-BB14-4A8A-BC17-D270978F1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053D329-F41A-490C-B927-4CA2F93FF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BD676B2-80D2-4533-B187-C458CAFED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133ABE5-FC8E-4B46-80A5-125DA6017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12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5F420A-0DDF-4AE8-9DBE-5A3D4E19F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4A24C30-EF87-4BDF-A573-FD3255B7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3923346-542E-46FF-B363-C0CDC1B54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6497AEE-BF2A-4F3D-A235-00D3A43F9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798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235B66C-E670-42DE-A87C-5C423C6A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3379CA4-0138-42BF-AD10-7E2EE090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D6479A9-6659-41D8-AC37-74F8BF3E5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63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705896-5CAB-4BE2-AEBE-DEB613DEE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21FC4D-D987-4411-9386-86A65AC6A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7241B2-2EF0-47BE-9CBC-DD4A890A0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BA14EA6-BA1C-4F64-ACD6-A551F133A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8949C64-4D6A-4DD7-8A88-E7CFD0AD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BE01344-BD54-4CF3-A515-05584C999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5840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841DD7-7EB1-481D-97D0-0EAB32FE7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96FC8E3-427E-465E-A09D-0E8997BB75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63876C2-C7CA-477E-AC65-24C0589D7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FBFF49A-B868-4D58-8B3E-F7CD8832C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999FD4-E19D-4FDE-9FE2-CB5CD7902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AB7651-45CC-4FC7-B608-406C5A205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795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0C2511-EF61-4E29-880E-68E2B4262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2CDCC20-4D6E-46D0-8509-45F30D041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44BE7B3-B497-40EF-BE58-AAF1C5D3C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3D989A-5A3F-4CDD-B969-090E6FF81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712186-703A-40E3-B198-FE220CF51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268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3449E8A-66D3-4634-AC59-33F0AA039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C348541-2FD0-4CA7-97B8-545E6F8AC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561D75-CCA1-4991-A553-E16FC5712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C2934DE-C8B3-49C7-90D7-5EBA1EC39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98F0ED-7D77-4753-9C2A-80C0A02B8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34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6096B62-4E60-4CA6-8D0F-FA3CC89E7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EB3BC52-77E1-49C6-914F-4AEAA3E47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832E97-C501-4400-AFF8-890DE9703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C3682-9914-4FF7-8AC0-964EE50625A4}" type="datetimeFigureOut">
              <a:rPr lang="ko-KR" altLang="en-US" smtClean="0"/>
              <a:t>2020-09-21-Monday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95083D-19E5-497C-9355-71F8051C8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AF927D-071E-422C-BDA4-4621C3414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37E9F-51A3-45C1-8091-E50E439C7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2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97079E-6B9F-4403-BF63-B111593CDE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/>
              <a:t>콜린트</a:t>
            </a:r>
            <a:r>
              <a:rPr lang="ko-KR" altLang="en-US" dirty="0"/>
              <a:t> 컴퍼니 기획안</a:t>
            </a:r>
            <a:br>
              <a:rPr lang="en-US" altLang="ko-KR" dirty="0"/>
            </a:br>
            <a:r>
              <a:rPr lang="en-US" altLang="ko-KR" sz="4800" dirty="0"/>
              <a:t>[ </a:t>
            </a:r>
            <a:r>
              <a:rPr lang="ko-KR" altLang="en-US" sz="4800" dirty="0"/>
              <a:t>홈페이지용</a:t>
            </a:r>
            <a:r>
              <a:rPr lang="en-US" altLang="ko-KR" sz="4800" dirty="0"/>
              <a:t> ]</a:t>
            </a:r>
            <a:endParaRPr lang="ko-KR" altLang="en-US" sz="48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5CB42F7-7272-41B7-9B28-37E460FDB9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2020. 09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6523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10C9BB-FAED-4995-B617-DD725966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5096BE8-CD48-4671-B897-0443FF7A4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algn="ctr"/>
            <a:r>
              <a:rPr lang="ko-KR" altLang="en-US" dirty="0"/>
              <a:t>홈페이지 컨셉 </a:t>
            </a:r>
            <a:endParaRPr lang="en-US" altLang="ko-KR" dirty="0"/>
          </a:p>
          <a:p>
            <a:pPr algn="ctr"/>
            <a:r>
              <a:rPr lang="en-US" altLang="ko-KR" dirty="0"/>
              <a:t>3D TEX </a:t>
            </a:r>
            <a:r>
              <a:rPr lang="ko-KR" altLang="en-US" dirty="0"/>
              <a:t>옵션</a:t>
            </a:r>
            <a:endParaRPr lang="en-US" altLang="ko-KR" dirty="0"/>
          </a:p>
          <a:p>
            <a:pPr algn="ctr"/>
            <a:r>
              <a:rPr lang="ko-KR" altLang="en-US" dirty="0"/>
              <a:t>사이즈 입력 옵션</a:t>
            </a:r>
            <a:endParaRPr lang="en-US" altLang="ko-KR" dirty="0"/>
          </a:p>
          <a:p>
            <a:pPr algn="ctr"/>
            <a:r>
              <a:rPr lang="ko-KR" altLang="en-US" dirty="0"/>
              <a:t>기성셔츠 </a:t>
            </a:r>
            <a:r>
              <a:rPr lang="en-US" altLang="ko-KR" dirty="0"/>
              <a:t>(</a:t>
            </a:r>
            <a:r>
              <a:rPr lang="ko-KR" altLang="en-US" dirty="0"/>
              <a:t>당일발송</a:t>
            </a:r>
            <a:r>
              <a:rPr lang="en-US" altLang="ko-KR" dirty="0"/>
              <a:t>)</a:t>
            </a:r>
          </a:p>
          <a:p>
            <a:pPr algn="ctr"/>
            <a:r>
              <a:rPr lang="ko-KR" altLang="en-US" dirty="0"/>
              <a:t>고객관리</a:t>
            </a:r>
            <a:endParaRPr lang="en-US" altLang="ko-KR" dirty="0"/>
          </a:p>
          <a:p>
            <a:pPr algn="ctr"/>
            <a:r>
              <a:rPr lang="ko-KR" altLang="en-US" dirty="0"/>
              <a:t>구매방법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831704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5FEF31-0345-4541-B459-7DD5DB0C1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</a:t>
            </a:r>
            <a:r>
              <a:rPr lang="ko-KR" altLang="en-US" dirty="0"/>
              <a:t>홈페이지 컨셉 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pic>
        <p:nvPicPr>
          <p:cNvPr id="5" name="내용 개체 틀 4" descr="텍스트이(가) 표시된 사진&#10;&#10;자동 생성된 설명">
            <a:extLst>
              <a:ext uri="{FF2B5EF4-FFF2-40B4-BE49-F238E27FC236}">
                <a16:creationId xmlns:a16="http://schemas.microsoft.com/office/drawing/2014/main" id="{3568A0C9-1C03-48BC-BB71-EE469A2413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00414" y="794682"/>
            <a:ext cx="4790476" cy="618126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07484F-B83D-491C-8E12-16D50368CECF}"/>
              </a:ext>
            </a:extLst>
          </p:cNvPr>
          <p:cNvSpPr txBox="1"/>
          <p:nvPr/>
        </p:nvSpPr>
        <p:spPr>
          <a:xfrm>
            <a:off x="7611035" y="1490073"/>
            <a:ext cx="395012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/>
              <a:t>깔끔하고 한눈에 들어오는 이미지</a:t>
            </a: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/>
              <a:t>글씨가 </a:t>
            </a:r>
            <a:r>
              <a:rPr lang="ko-KR" altLang="en-US" dirty="0" err="1"/>
              <a:t>잘보이게</a:t>
            </a:r>
            <a:r>
              <a:rPr lang="ko-KR" altLang="en-US" dirty="0"/>
              <a:t> </a:t>
            </a: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/>
              <a:t>쉽고 단순하게 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&lt; </a:t>
            </a:r>
            <a:r>
              <a:rPr lang="ko-KR" altLang="en-US" dirty="0"/>
              <a:t>카테고리 </a:t>
            </a:r>
            <a:r>
              <a:rPr lang="en-US" altLang="ko-KR" dirty="0"/>
              <a:t>&gt;</a:t>
            </a:r>
          </a:p>
          <a:p>
            <a:pPr marL="285750" indent="-285750">
              <a:buFontTx/>
              <a:buChar char="-"/>
            </a:pPr>
            <a:r>
              <a:rPr lang="ko-KR" altLang="en-US" dirty="0"/>
              <a:t>맞춤셔츠 </a:t>
            </a: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/>
              <a:t>당일발송 </a:t>
            </a:r>
            <a:r>
              <a:rPr lang="en-US" altLang="ko-KR" dirty="0"/>
              <a:t>( </a:t>
            </a:r>
            <a:r>
              <a:rPr lang="ko-KR" altLang="en-US" dirty="0"/>
              <a:t>기성셔츠 </a:t>
            </a:r>
            <a:r>
              <a:rPr lang="en-US" altLang="ko-KR" dirty="0"/>
              <a:t>)</a:t>
            </a:r>
          </a:p>
          <a:p>
            <a:pPr marL="285750" indent="-285750">
              <a:buFontTx/>
              <a:buChar char="-"/>
            </a:pPr>
            <a:r>
              <a:rPr lang="ko-KR" altLang="en-US" dirty="0"/>
              <a:t>셔츠검색 </a:t>
            </a: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en-US" altLang="ko-KR" dirty="0"/>
              <a:t>Q&amp;A ,</a:t>
            </a:r>
            <a:r>
              <a:rPr lang="ko-KR" altLang="en-US" dirty="0"/>
              <a:t> </a:t>
            </a:r>
            <a:r>
              <a:rPr lang="en-US" altLang="ko-KR" dirty="0"/>
              <a:t>FAQ </a:t>
            </a:r>
            <a:r>
              <a:rPr lang="ko-KR" altLang="en-US" dirty="0"/>
              <a:t>게시판 </a:t>
            </a:r>
            <a:endParaRPr lang="en-US" altLang="ko-KR" dirty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r>
              <a:rPr lang="ko-KR" altLang="en-US" dirty="0"/>
              <a:t>큰 이미지의 버튼으로</a:t>
            </a:r>
            <a:endParaRPr lang="en-US" altLang="ko-KR" dirty="0"/>
          </a:p>
          <a:p>
            <a:r>
              <a:rPr lang="ko-KR" altLang="en-US" dirty="0"/>
              <a:t>맞춤 셔츠 제작 페이지로 쉽게 유도 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&lt; BEST &gt; , &lt; NEW &gt; </a:t>
            </a:r>
            <a:r>
              <a:rPr lang="ko-KR" altLang="en-US" dirty="0"/>
              <a:t>배너로 </a:t>
            </a:r>
            <a:endParaRPr lang="en-US" altLang="ko-KR" dirty="0"/>
          </a:p>
          <a:p>
            <a:r>
              <a:rPr lang="ko-KR" altLang="en-US" dirty="0"/>
              <a:t>주력상품</a:t>
            </a:r>
            <a:r>
              <a:rPr lang="en-US" altLang="ko-KR" dirty="0"/>
              <a:t>, </a:t>
            </a:r>
            <a:r>
              <a:rPr lang="ko-KR" altLang="en-US" dirty="0"/>
              <a:t>신상품 진열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2571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DE66F5-0BCE-45D4-AB97-B890E940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3D TEX </a:t>
            </a:r>
            <a:r>
              <a:rPr lang="ko-KR" altLang="en-US" dirty="0"/>
              <a:t>옵션 </a:t>
            </a:r>
            <a:r>
              <a:rPr lang="en-US" altLang="ko-KR" dirty="0"/>
              <a:t>/ </a:t>
            </a:r>
            <a:r>
              <a:rPr lang="ko-KR" altLang="en-US" sz="2800" dirty="0"/>
              <a:t>맞춤 셔츠 제작 화면 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D7387A4-F484-402D-B5CA-D2263E827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7714" y="692992"/>
            <a:ext cx="5226963" cy="6744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45BA78-1CC0-44EB-A2E1-0EBA63FBB3E7}"/>
              </a:ext>
            </a:extLst>
          </p:cNvPr>
          <p:cNvSpPr txBox="1"/>
          <p:nvPr/>
        </p:nvSpPr>
        <p:spPr>
          <a:xfrm>
            <a:off x="9293039" y="3056964"/>
            <a:ext cx="2727029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/>
              <a:t>+ </a:t>
            </a:r>
            <a:r>
              <a:rPr lang="ko-KR" altLang="en-US" dirty="0"/>
              <a:t>특이사항 </a:t>
            </a:r>
            <a:r>
              <a:rPr lang="ko-KR" altLang="en-US" dirty="0" err="1"/>
              <a:t>입력칸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+ </a:t>
            </a:r>
            <a:r>
              <a:rPr lang="ko-KR" altLang="en-US" dirty="0"/>
              <a:t>가격표시 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유료 옵션은</a:t>
            </a:r>
            <a:endParaRPr lang="en-US" altLang="ko-KR" dirty="0"/>
          </a:p>
          <a:p>
            <a:r>
              <a:rPr lang="ko-KR" altLang="en-US" dirty="0"/>
              <a:t>자동으로 반영되어 표시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2494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A9FA12-9757-4D93-9F28-804FED7E2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693" y="385482"/>
            <a:ext cx="11528612" cy="65890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dirty="0"/>
              <a:t>&lt; </a:t>
            </a:r>
            <a:r>
              <a:rPr lang="ko-KR" altLang="en-US" dirty="0"/>
              <a:t>변경 및 추가 사항 </a:t>
            </a:r>
            <a:r>
              <a:rPr lang="en-US" altLang="ko-KR" dirty="0"/>
              <a:t>&gt;</a:t>
            </a:r>
          </a:p>
          <a:p>
            <a:pPr marL="0" indent="0">
              <a:buNone/>
            </a:pPr>
            <a:r>
              <a:rPr lang="ko-KR" altLang="en-US" dirty="0"/>
              <a:t>① 카라 </a:t>
            </a:r>
            <a:r>
              <a:rPr lang="en-US" altLang="ko-KR" dirty="0"/>
              <a:t>, </a:t>
            </a:r>
            <a:r>
              <a:rPr lang="ko-KR" altLang="en-US" dirty="0"/>
              <a:t>소매 디테일 뷰 이미지 확대 </a:t>
            </a:r>
            <a:endParaRPr lang="en-US" altLang="ko-KR" dirty="0"/>
          </a:p>
          <a:p>
            <a:pPr marL="0" indent="0">
              <a:buNone/>
            </a:pPr>
            <a:r>
              <a:rPr lang="ko-KR" altLang="ko-KR" dirty="0"/>
              <a:t>②</a:t>
            </a:r>
            <a:r>
              <a:rPr lang="ko-KR" altLang="en-US" dirty="0"/>
              <a:t> 배색 기능 </a:t>
            </a:r>
            <a:r>
              <a:rPr lang="en-US" altLang="ko-KR" dirty="0"/>
              <a:t>X </a:t>
            </a:r>
          </a:p>
          <a:p>
            <a:pPr marL="0" indent="0">
              <a:buNone/>
            </a:pPr>
            <a:r>
              <a:rPr lang="ko-KR" altLang="en-US" dirty="0"/>
              <a:t>③ </a:t>
            </a:r>
            <a:r>
              <a:rPr lang="en-US" altLang="ko-KR" dirty="0"/>
              <a:t>STYLE &gt; </a:t>
            </a:r>
            <a:r>
              <a:rPr lang="ko-KR" altLang="en-US" dirty="0"/>
              <a:t>카라</a:t>
            </a:r>
            <a:r>
              <a:rPr lang="en-US" altLang="ko-KR" dirty="0"/>
              <a:t>, </a:t>
            </a:r>
            <a:r>
              <a:rPr lang="ko-KR" altLang="en-US" dirty="0"/>
              <a:t>소매 등 옵션 선택을 한눈에 할 수 있도록 나열</a:t>
            </a:r>
            <a:endParaRPr lang="en-US" altLang="ko-KR" dirty="0"/>
          </a:p>
          <a:p>
            <a:pPr marL="0" indent="0">
              <a:buNone/>
            </a:pPr>
            <a:r>
              <a:rPr lang="ko-KR" altLang="ko-KR" dirty="0"/>
              <a:t>④</a:t>
            </a:r>
            <a:r>
              <a:rPr lang="en-US" altLang="ko-KR" dirty="0"/>
              <a:t> </a:t>
            </a:r>
            <a:r>
              <a:rPr lang="ko-KR" altLang="en-US" b="1" dirty="0"/>
              <a:t>★ 사이즈 입력을 먼저 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b="1" dirty="0"/>
              <a:t>        - </a:t>
            </a:r>
            <a:r>
              <a:rPr lang="ko-KR" altLang="en-US" b="1" dirty="0"/>
              <a:t>몸무게</a:t>
            </a:r>
            <a:r>
              <a:rPr lang="en-US" altLang="ko-KR" b="1" dirty="0"/>
              <a:t>, </a:t>
            </a:r>
            <a:r>
              <a:rPr lang="ko-KR" altLang="en-US" b="1" dirty="0"/>
              <a:t>체형 선택 </a:t>
            </a:r>
            <a:r>
              <a:rPr lang="en-US" altLang="ko-KR" b="1" dirty="0"/>
              <a:t>-&gt; 3D </a:t>
            </a:r>
            <a:r>
              <a:rPr lang="ko-KR" altLang="en-US" b="1" dirty="0"/>
              <a:t>이미지화 가능 </a:t>
            </a:r>
            <a:r>
              <a:rPr lang="en-US" altLang="ko-KR" b="1" dirty="0"/>
              <a:t>? </a:t>
            </a:r>
          </a:p>
          <a:p>
            <a:pPr marL="0" indent="0">
              <a:buNone/>
            </a:pPr>
            <a:r>
              <a:rPr lang="en-US" altLang="ko-KR" b="1" dirty="0"/>
              <a:t>        - </a:t>
            </a:r>
            <a:r>
              <a:rPr lang="ko-KR" altLang="en-US" b="1" dirty="0"/>
              <a:t>수치를 입력 하면 셔츠의 사이즈 변화 반영 가능 </a:t>
            </a:r>
            <a:r>
              <a:rPr lang="en-US" altLang="ko-KR" b="1" dirty="0"/>
              <a:t>? </a:t>
            </a:r>
          </a:p>
          <a:p>
            <a:pPr marL="0" indent="0">
              <a:buNone/>
            </a:pPr>
            <a:r>
              <a:rPr lang="en-US" altLang="ko-KR" dirty="0"/>
              <a:t>⑤ </a:t>
            </a:r>
            <a:r>
              <a:rPr lang="ko-KR" altLang="en-US" dirty="0"/>
              <a:t>한국어로 </a:t>
            </a:r>
            <a:r>
              <a:rPr lang="en-US" altLang="ko-KR" dirty="0"/>
              <a:t>/ </a:t>
            </a:r>
            <a:r>
              <a:rPr lang="ko-KR" altLang="en-US" dirty="0"/>
              <a:t>옵션 이미지 크게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⑥ </a:t>
            </a:r>
            <a:r>
              <a:rPr lang="ko-KR" altLang="en-US" dirty="0"/>
              <a:t>단추 옵션 추가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⑦ </a:t>
            </a:r>
            <a:r>
              <a:rPr lang="ko-KR" altLang="en-US" dirty="0"/>
              <a:t>이니셜 옵션 추가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.. </a:t>
            </a:r>
            <a:r>
              <a:rPr lang="ko-KR" altLang="en-US" dirty="0"/>
              <a:t>기타 사항 추가 협의 </a:t>
            </a:r>
            <a:endParaRPr lang="en-US" altLang="ko-KR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E2DF925-03BB-4244-95E3-921F4025BA4B}"/>
              </a:ext>
            </a:extLst>
          </p:cNvPr>
          <p:cNvSpPr/>
          <p:nvPr/>
        </p:nvSpPr>
        <p:spPr>
          <a:xfrm>
            <a:off x="331694" y="385482"/>
            <a:ext cx="11528612" cy="598842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370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682FE8-6511-45DB-BD0C-FBEC5B8DA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</a:t>
            </a:r>
            <a:r>
              <a:rPr lang="ko-KR" altLang="en-US" dirty="0"/>
              <a:t>사이즈 입력 옵션 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B5E0EA-0A39-4432-957F-6380B82FA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7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① </a:t>
            </a:r>
            <a:r>
              <a:rPr lang="en-US" altLang="ko-KR" dirty="0"/>
              <a:t>“</a:t>
            </a:r>
            <a:r>
              <a:rPr lang="ko-KR" altLang="en-US" b="1" dirty="0"/>
              <a:t>데이터 반영</a:t>
            </a:r>
            <a:r>
              <a:rPr lang="en-US" altLang="ko-KR" b="1" dirty="0"/>
              <a:t>” </a:t>
            </a:r>
            <a:r>
              <a:rPr lang="ko-KR" altLang="en-US" b="1" dirty="0"/>
              <a:t>자동 사이즈 추천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dirty="0"/>
              <a:t> 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E9AFCE6-013E-4374-A46F-0BAF2997B0E8}"/>
              </a:ext>
            </a:extLst>
          </p:cNvPr>
          <p:cNvSpPr/>
          <p:nvPr/>
        </p:nvSpPr>
        <p:spPr>
          <a:xfrm>
            <a:off x="1219201" y="2737271"/>
            <a:ext cx="5647765" cy="25459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키</a:t>
            </a:r>
            <a:r>
              <a:rPr lang="en-US" altLang="ko-K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몸무게</a:t>
            </a:r>
            <a:endParaRPr lang="en-US" altLang="ko-KR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</a:t>
            </a:r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데이터를 기반  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</a:p>
          <a:p>
            <a:pPr algn="ctr"/>
            <a:r>
              <a:rPr lang="ko-KR" alt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체형 </a:t>
            </a:r>
            <a:endParaRPr lang="en-US" altLang="ko-KR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</a:t>
            </a:r>
            <a:r>
              <a:rPr lang="ko-KR" alt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마른편</a:t>
            </a:r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배가 나온 편 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 )</a:t>
            </a:r>
          </a:p>
          <a:p>
            <a:pPr algn="ctr"/>
            <a:r>
              <a:rPr lang="ko-KR" alt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팔</a:t>
            </a:r>
            <a:r>
              <a:rPr lang="en-US" altLang="ko-K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목둘레 개인차 옵션 </a:t>
            </a:r>
            <a:endParaRPr lang="en-US" altLang="ko-KR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 </a:t>
            </a:r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팔이 길다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짧다 등 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CC1704FC-4A66-41FD-A559-6CAC408629C4}"/>
              </a:ext>
            </a:extLst>
          </p:cNvPr>
          <p:cNvSpPr/>
          <p:nvPr/>
        </p:nvSpPr>
        <p:spPr>
          <a:xfrm>
            <a:off x="6472519" y="3736835"/>
            <a:ext cx="1102659" cy="546848"/>
          </a:xfrm>
          <a:prstGeom prst="rightArrow">
            <a:avLst>
              <a:gd name="adj1" fmla="val 36886"/>
              <a:gd name="adj2" fmla="val 90984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C0F2A0-9A66-4F93-B6C4-2EEACF034BFC}"/>
              </a:ext>
            </a:extLst>
          </p:cNvPr>
          <p:cNvSpPr txBox="1"/>
          <p:nvPr/>
        </p:nvSpPr>
        <p:spPr>
          <a:xfrm>
            <a:off x="7687235" y="3736835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자동 사이즈 추천 </a:t>
            </a:r>
          </a:p>
        </p:txBody>
      </p:sp>
    </p:spTree>
    <p:extLst>
      <p:ext uri="{BB962C8B-B14F-4D97-AF65-F5344CB8AC3E}">
        <p14:creationId xmlns:p14="http://schemas.microsoft.com/office/powerpoint/2010/main" val="427380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B6AC6E-1966-4984-AEAC-8A4ABD33D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983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② </a:t>
            </a:r>
            <a:r>
              <a:rPr lang="en-US" altLang="ko-KR" dirty="0"/>
              <a:t>“</a:t>
            </a:r>
            <a:r>
              <a:rPr lang="ko-KR" altLang="en-US" b="1" dirty="0"/>
              <a:t>기성 셔츠 기준</a:t>
            </a:r>
            <a:r>
              <a:rPr lang="en-US" altLang="ko-KR" b="1" dirty="0"/>
              <a:t>” </a:t>
            </a:r>
            <a:r>
              <a:rPr lang="ko-KR" altLang="en-US" b="1" dirty="0"/>
              <a:t>자동 사이즈 추천  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E43BDE6-0A5D-4C34-B1CF-0C75FEA5B196}"/>
              </a:ext>
            </a:extLst>
          </p:cNvPr>
          <p:cNvSpPr/>
          <p:nvPr/>
        </p:nvSpPr>
        <p:spPr>
          <a:xfrm>
            <a:off x="2061881" y="1955891"/>
            <a:ext cx="4150659" cy="9341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기존에 입는 기성 셔츠 사이즈 </a:t>
            </a:r>
          </a:p>
        </p:txBody>
      </p:sp>
      <p:sp>
        <p:nvSpPr>
          <p:cNvPr id="5" name="십자형 4">
            <a:extLst>
              <a:ext uri="{FF2B5EF4-FFF2-40B4-BE49-F238E27FC236}">
                <a16:creationId xmlns:a16="http://schemas.microsoft.com/office/drawing/2014/main" id="{F2EB6F6F-E3EE-458E-970B-5CF3D3999D92}"/>
              </a:ext>
            </a:extLst>
          </p:cNvPr>
          <p:cNvSpPr/>
          <p:nvPr/>
        </p:nvSpPr>
        <p:spPr>
          <a:xfrm>
            <a:off x="3827929" y="3188865"/>
            <a:ext cx="627530" cy="537882"/>
          </a:xfrm>
          <a:prstGeom prst="plus">
            <a:avLst>
              <a:gd name="adj" fmla="val 3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345C9BC-AA59-412B-A62A-BE546C289792}"/>
              </a:ext>
            </a:extLst>
          </p:cNvPr>
          <p:cNvSpPr/>
          <p:nvPr/>
        </p:nvSpPr>
        <p:spPr>
          <a:xfrm>
            <a:off x="2272551" y="4025526"/>
            <a:ext cx="3729318" cy="18226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기성셔츠의 불편한점</a:t>
            </a:r>
            <a:endParaRPr lang="en-US" altLang="ko-KR" b="1" dirty="0">
              <a:solidFill>
                <a:schemeClr val="tx1"/>
              </a:solidFill>
            </a:endParaRPr>
          </a:p>
          <a:p>
            <a:pPr marL="342900" indent="-342900" algn="ctr">
              <a:buAutoNum type="arabicParenR"/>
            </a:pPr>
            <a:r>
              <a:rPr lang="en-US" altLang="ko-KR" dirty="0">
                <a:solidFill>
                  <a:schemeClr val="tx1"/>
                </a:solidFill>
              </a:rPr>
              <a:t>2) 3)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예 </a:t>
            </a:r>
            <a:r>
              <a:rPr lang="en-US" altLang="ko-KR" dirty="0">
                <a:solidFill>
                  <a:schemeClr val="tx1"/>
                </a:solidFill>
              </a:rPr>
              <a:t>/ </a:t>
            </a:r>
            <a:r>
              <a:rPr lang="ko-KR" altLang="en-US" dirty="0">
                <a:solidFill>
                  <a:schemeClr val="tx1"/>
                </a:solidFill>
              </a:rPr>
              <a:t>소매 길이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목둘레 등  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BA722104-47F9-4D5A-A0D9-EC41C4164EA3}"/>
              </a:ext>
            </a:extLst>
          </p:cNvPr>
          <p:cNvSpPr/>
          <p:nvPr/>
        </p:nvSpPr>
        <p:spPr>
          <a:xfrm>
            <a:off x="6371664" y="3188865"/>
            <a:ext cx="1021977" cy="765502"/>
          </a:xfrm>
          <a:prstGeom prst="rightArrow">
            <a:avLst>
              <a:gd name="adj1" fmla="val 33605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8A0FF1-8378-4AFE-AA05-2339987084C0}"/>
              </a:ext>
            </a:extLst>
          </p:cNvPr>
          <p:cNvSpPr txBox="1"/>
          <p:nvPr/>
        </p:nvSpPr>
        <p:spPr>
          <a:xfrm>
            <a:off x="7697320" y="3310006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자동 사이즈 추천 </a:t>
            </a:r>
          </a:p>
        </p:txBody>
      </p:sp>
    </p:spTree>
    <p:extLst>
      <p:ext uri="{BB962C8B-B14F-4D97-AF65-F5344CB8AC3E}">
        <p14:creationId xmlns:p14="http://schemas.microsoft.com/office/powerpoint/2010/main" val="2758980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6EA24B1-FC02-4219-B421-5127CC2EE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055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③ </a:t>
            </a:r>
            <a:r>
              <a:rPr lang="ko-KR" altLang="en-US" b="1" dirty="0"/>
              <a:t>직접 수치 입력 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D8A595D9-04AB-4CEE-977A-E1D00E4DF315}"/>
              </a:ext>
            </a:extLst>
          </p:cNvPr>
          <p:cNvSpPr/>
          <p:nvPr/>
        </p:nvSpPr>
        <p:spPr>
          <a:xfrm>
            <a:off x="3678621" y="2131126"/>
            <a:ext cx="2417379" cy="8303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목둘레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8280576-C770-42A2-9EBD-45EC08126A18}"/>
              </a:ext>
            </a:extLst>
          </p:cNvPr>
          <p:cNvSpPr/>
          <p:nvPr/>
        </p:nvSpPr>
        <p:spPr>
          <a:xfrm>
            <a:off x="3678620" y="3155889"/>
            <a:ext cx="2417379" cy="8303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/>
              <a:t>팔길이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B23E641-1F0E-4D05-8659-81D2B5AFC30D}"/>
              </a:ext>
            </a:extLst>
          </p:cNvPr>
          <p:cNvSpPr/>
          <p:nvPr/>
        </p:nvSpPr>
        <p:spPr>
          <a:xfrm>
            <a:off x="3678620" y="4180652"/>
            <a:ext cx="2417379" cy="8303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가슴 둘레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B2D41C5-D112-4E35-8C91-B5B8710B7E91}"/>
              </a:ext>
            </a:extLst>
          </p:cNvPr>
          <p:cNvSpPr/>
          <p:nvPr/>
        </p:nvSpPr>
        <p:spPr>
          <a:xfrm>
            <a:off x="3678620" y="5234334"/>
            <a:ext cx="2417379" cy="8303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기장 </a:t>
            </a:r>
            <a:r>
              <a:rPr lang="en-US" altLang="ko-KR" dirty="0"/>
              <a:t>.. </a:t>
            </a:r>
            <a:r>
              <a:rPr lang="ko-KR" altLang="en-US" dirty="0"/>
              <a:t>등 </a:t>
            </a:r>
          </a:p>
        </p:txBody>
      </p:sp>
      <p:sp>
        <p:nvSpPr>
          <p:cNvPr id="9" name="왼쪽 중괄호 8">
            <a:extLst>
              <a:ext uri="{FF2B5EF4-FFF2-40B4-BE49-F238E27FC236}">
                <a16:creationId xmlns:a16="http://schemas.microsoft.com/office/drawing/2014/main" id="{DA9E15F5-6C01-4F24-BF2D-8201BF2F92D1}"/>
              </a:ext>
            </a:extLst>
          </p:cNvPr>
          <p:cNvSpPr/>
          <p:nvPr/>
        </p:nvSpPr>
        <p:spPr>
          <a:xfrm rot="10800000">
            <a:off x="6522518" y="2332685"/>
            <a:ext cx="403412" cy="3695933"/>
          </a:xfrm>
          <a:prstGeom prst="leftBrac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BBB50-1988-441A-A2DA-FF810C1DD344}"/>
              </a:ext>
            </a:extLst>
          </p:cNvPr>
          <p:cNvSpPr txBox="1"/>
          <p:nvPr/>
        </p:nvSpPr>
        <p:spPr>
          <a:xfrm>
            <a:off x="7160011" y="3703597"/>
            <a:ext cx="25923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수치 직접 입력</a:t>
            </a:r>
            <a:endParaRPr lang="en-US" altLang="ko-KR" sz="2800" b="1" dirty="0">
              <a:solidFill>
                <a:srgbClr val="FF0000"/>
              </a:solidFill>
            </a:endParaRPr>
          </a:p>
          <a:p>
            <a:r>
              <a:rPr lang="en-US" altLang="ko-KR" sz="2800" b="1" dirty="0">
                <a:solidFill>
                  <a:srgbClr val="FF0000"/>
                </a:solidFill>
              </a:rPr>
              <a:t>( cm/inch )</a:t>
            </a:r>
            <a:r>
              <a:rPr lang="ko-KR" altLang="en-US" sz="28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499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EDC31E23-0DA4-4879-B212-EAE423E85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055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ko-KR" altLang="en-US" b="1" dirty="0"/>
              <a:t>④ 저장된 수치 불러오기 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D74CC36-FEFC-4878-AB1D-EFF5798B5880}"/>
              </a:ext>
            </a:extLst>
          </p:cNvPr>
          <p:cNvSpPr/>
          <p:nvPr/>
        </p:nvSpPr>
        <p:spPr>
          <a:xfrm>
            <a:off x="2608729" y="2705952"/>
            <a:ext cx="2339788" cy="16405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구매와 동시에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구매한 </a:t>
            </a:r>
            <a:r>
              <a:rPr lang="ko-KR" altLang="en-US" b="1" i="1" dirty="0">
                <a:solidFill>
                  <a:schemeClr val="tx1"/>
                </a:solidFill>
              </a:rPr>
              <a:t>사이즈</a:t>
            </a:r>
            <a:endParaRPr lang="en-US" altLang="ko-KR" b="1" i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i="1" dirty="0">
                <a:solidFill>
                  <a:schemeClr val="tx1"/>
                </a:solidFill>
              </a:rPr>
              <a:t>자동 저장 </a:t>
            </a:r>
            <a:endParaRPr lang="en-US" altLang="ko-KR" b="1" i="1" dirty="0">
              <a:solidFill>
                <a:schemeClr val="tx1"/>
              </a:solidFill>
            </a:endParaRP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1E575745-9833-4708-91BF-D631BD825CA2}"/>
              </a:ext>
            </a:extLst>
          </p:cNvPr>
          <p:cNvSpPr/>
          <p:nvPr/>
        </p:nvSpPr>
        <p:spPr>
          <a:xfrm>
            <a:off x="5253317" y="3101788"/>
            <a:ext cx="1407459" cy="654423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2EA0C6-EDBD-47F4-946C-1268C52ACB92}"/>
              </a:ext>
            </a:extLst>
          </p:cNvPr>
          <p:cNvSpPr txBox="1"/>
          <p:nvPr/>
        </p:nvSpPr>
        <p:spPr>
          <a:xfrm>
            <a:off x="6857999" y="3136774"/>
            <a:ext cx="250741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/>
              <a:t>직전에</a:t>
            </a:r>
            <a:r>
              <a:rPr lang="ko-KR" altLang="en-US" dirty="0"/>
              <a:t> 구매 사이즈로 </a:t>
            </a:r>
            <a:endParaRPr lang="en-US" altLang="ko-KR" dirty="0"/>
          </a:p>
          <a:p>
            <a:r>
              <a:rPr lang="ko-KR" altLang="en-US" dirty="0"/>
              <a:t>사이즈 자동 입력 </a:t>
            </a:r>
          </a:p>
        </p:txBody>
      </p:sp>
    </p:spTree>
    <p:extLst>
      <p:ext uri="{BB962C8B-B14F-4D97-AF65-F5344CB8AC3E}">
        <p14:creationId xmlns:p14="http://schemas.microsoft.com/office/powerpoint/2010/main" val="1684876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455535-FFAF-4140-B67B-D6A69C463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</a:t>
            </a:r>
            <a:r>
              <a:rPr lang="ko-KR" altLang="en-US" dirty="0"/>
              <a:t>기성셔츠 </a:t>
            </a:r>
            <a:r>
              <a:rPr lang="en-US" altLang="ko-KR" dirty="0"/>
              <a:t>( </a:t>
            </a:r>
            <a:r>
              <a:rPr lang="ko-KR" altLang="en-US" dirty="0"/>
              <a:t>당일발송 </a:t>
            </a:r>
            <a:r>
              <a:rPr lang="en-US" altLang="ko-KR" dirty="0"/>
              <a:t>) &gt;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635CD05-885E-4875-A2D8-16BA4E017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76" y="1582669"/>
            <a:ext cx="7412124" cy="46137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3F3726-A05C-4C7C-BAB7-22D900528B2D}"/>
              </a:ext>
            </a:extLst>
          </p:cNvPr>
          <p:cNvSpPr txBox="1"/>
          <p:nvPr/>
        </p:nvSpPr>
        <p:spPr>
          <a:xfrm>
            <a:off x="7485529" y="2136338"/>
            <a:ext cx="2194832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dirty="0"/>
              <a:t>베이직한 기본정보 </a:t>
            </a:r>
            <a:endParaRPr lang="en-US" altLang="ko-KR" dirty="0"/>
          </a:p>
          <a:p>
            <a:r>
              <a:rPr lang="en-US" altLang="ko-KR" dirty="0"/>
              <a:t>+ </a:t>
            </a:r>
            <a:r>
              <a:rPr lang="ko-KR" altLang="en-US" dirty="0"/>
              <a:t>상세 이미지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카라디자인</a:t>
            </a:r>
            <a:endParaRPr lang="en-US" altLang="ko-KR" dirty="0"/>
          </a:p>
          <a:p>
            <a:r>
              <a:rPr lang="ko-KR" altLang="en-US" dirty="0"/>
              <a:t>소재정보</a:t>
            </a:r>
            <a:endParaRPr lang="en-US" altLang="ko-KR" dirty="0"/>
          </a:p>
          <a:p>
            <a:r>
              <a:rPr lang="ko-KR" altLang="en-US" dirty="0" err="1"/>
              <a:t>두께감</a:t>
            </a:r>
            <a:r>
              <a:rPr lang="ko-KR" altLang="en-US" dirty="0"/>
              <a:t> 계절감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사이즈 </a:t>
            </a:r>
            <a:endParaRPr lang="en-US" altLang="ko-KR" dirty="0"/>
          </a:p>
          <a:p>
            <a:r>
              <a:rPr lang="en-US" altLang="ko-KR" dirty="0"/>
              <a:t>( 95 – 110 ) </a:t>
            </a:r>
          </a:p>
        </p:txBody>
      </p:sp>
      <p:sp>
        <p:nvSpPr>
          <p:cNvPr id="7" name="오른쪽 중괄호 6">
            <a:extLst>
              <a:ext uri="{FF2B5EF4-FFF2-40B4-BE49-F238E27FC236}">
                <a16:creationId xmlns:a16="http://schemas.microsoft.com/office/drawing/2014/main" id="{D7D9E6C1-31DF-49EE-80C5-6836C2E7C25B}"/>
              </a:ext>
            </a:extLst>
          </p:cNvPr>
          <p:cNvSpPr/>
          <p:nvPr/>
        </p:nvSpPr>
        <p:spPr>
          <a:xfrm>
            <a:off x="9589346" y="1873622"/>
            <a:ext cx="717176" cy="3110753"/>
          </a:xfrm>
          <a:prstGeom prst="rightBrac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CD5F09-8060-4F08-87F6-6E4040DFD3B9}"/>
              </a:ext>
            </a:extLst>
          </p:cNvPr>
          <p:cNvSpPr txBox="1"/>
          <p:nvPr/>
        </p:nvSpPr>
        <p:spPr>
          <a:xfrm>
            <a:off x="10220543" y="2962397"/>
            <a:ext cx="1725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제품 이미지</a:t>
            </a:r>
            <a:r>
              <a:rPr lang="en-US" altLang="ko-KR" dirty="0"/>
              <a:t>,</a:t>
            </a:r>
          </a:p>
          <a:p>
            <a:endParaRPr lang="en-US" altLang="ko-KR" dirty="0"/>
          </a:p>
          <a:p>
            <a:r>
              <a:rPr lang="ko-KR" altLang="en-US" dirty="0"/>
              <a:t>데이터는 이미 보유 </a:t>
            </a:r>
          </a:p>
        </p:txBody>
      </p:sp>
    </p:spTree>
    <p:extLst>
      <p:ext uri="{BB962C8B-B14F-4D97-AF65-F5344CB8AC3E}">
        <p14:creationId xmlns:p14="http://schemas.microsoft.com/office/powerpoint/2010/main" val="2979861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11D09A-09CC-4968-A623-9737442DB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</a:t>
            </a:r>
            <a:r>
              <a:rPr lang="ko-KR" altLang="en-US" dirty="0"/>
              <a:t>고객 관리 </a:t>
            </a:r>
            <a:r>
              <a:rPr lang="en-US" altLang="ko-KR" dirty="0"/>
              <a:t>&gt;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464AD0-080F-4841-B92F-E3B6BA503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080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① 회원가입 </a:t>
            </a:r>
            <a:endParaRPr lang="en-US" altLang="ko-KR" dirty="0"/>
          </a:p>
          <a:p>
            <a:pPr>
              <a:buFontTx/>
              <a:buChar char="-"/>
            </a:pPr>
            <a:r>
              <a:rPr lang="ko-KR" altLang="en-US" dirty="0"/>
              <a:t>무조건 쉽게 </a:t>
            </a:r>
            <a:r>
              <a:rPr lang="en-US" altLang="ko-KR" dirty="0"/>
              <a:t>!</a:t>
            </a:r>
          </a:p>
          <a:p>
            <a:pPr>
              <a:buFontTx/>
              <a:buChar char="-"/>
            </a:pPr>
            <a:r>
              <a:rPr lang="ko-KR" altLang="en-US" dirty="0"/>
              <a:t>별도의 인증 </a:t>
            </a:r>
            <a:r>
              <a:rPr lang="en-US" altLang="ko-KR" dirty="0"/>
              <a:t>X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ko-KR" altLang="en-US" dirty="0"/>
              <a:t> </a:t>
            </a:r>
          </a:p>
        </p:txBody>
      </p:sp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FD3B7EA9-150B-4359-8AA9-EF55985E4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1" y="3354276"/>
            <a:ext cx="4726165" cy="32706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6FE836-33B8-48F0-B173-122051FDE833}"/>
              </a:ext>
            </a:extLst>
          </p:cNvPr>
          <p:cNvSpPr txBox="1"/>
          <p:nvPr/>
        </p:nvSpPr>
        <p:spPr>
          <a:xfrm>
            <a:off x="4094515" y="4989597"/>
            <a:ext cx="174599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/>
              <a:t>+ </a:t>
            </a:r>
            <a:r>
              <a:rPr lang="ko-KR" altLang="en-US" b="1" dirty="0"/>
              <a:t>휴대폰 번호 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51A976DF-B7F4-4C21-BF4F-B3937F4CDD3A}"/>
              </a:ext>
            </a:extLst>
          </p:cNvPr>
          <p:cNvCxnSpPr/>
          <p:nvPr/>
        </p:nvCxnSpPr>
        <p:spPr>
          <a:xfrm>
            <a:off x="6096000" y="1610006"/>
            <a:ext cx="0" cy="493423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9672252-1711-4B53-A11A-88935D3C68D9}"/>
              </a:ext>
            </a:extLst>
          </p:cNvPr>
          <p:cNvSpPr txBox="1"/>
          <p:nvPr/>
        </p:nvSpPr>
        <p:spPr>
          <a:xfrm>
            <a:off x="6874073" y="1696478"/>
            <a:ext cx="3701654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+</a:t>
            </a:r>
            <a:r>
              <a:rPr lang="en-US" altLang="ko-KR" dirty="0"/>
              <a:t> </a:t>
            </a:r>
            <a:r>
              <a:rPr lang="ko-KR" altLang="en-US" dirty="0"/>
              <a:t>구매 페이지에서 </a:t>
            </a:r>
            <a:endParaRPr lang="en-US" altLang="ko-KR" dirty="0"/>
          </a:p>
          <a:p>
            <a:r>
              <a:rPr lang="en-US" altLang="ko-KR" dirty="0"/>
              <a:t>-&gt; </a:t>
            </a:r>
            <a:r>
              <a:rPr lang="ko-KR" altLang="en-US" dirty="0"/>
              <a:t>정보 입력과 동시에 가입 유도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0131354-7B7A-46A4-80B9-501C2B9FE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807" y="2935720"/>
            <a:ext cx="5258027" cy="3557155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BD3CF4B6-BFB7-4E81-A66F-9AC26E9B66DC}"/>
              </a:ext>
            </a:extLst>
          </p:cNvPr>
          <p:cNvSpPr/>
          <p:nvPr/>
        </p:nvSpPr>
        <p:spPr>
          <a:xfrm>
            <a:off x="6467807" y="3245224"/>
            <a:ext cx="3088569" cy="61961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310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723A3D-2D7F-4AE0-A4E0-844BA9343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② 로그인  </a:t>
            </a:r>
          </a:p>
        </p:txBody>
      </p:sp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1204C147-F784-46C1-B977-D115C04F0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011" y="421766"/>
            <a:ext cx="5296095" cy="6211691"/>
          </a:xfrm>
          <a:prstGeom prst="rect">
            <a:avLst/>
          </a:prstGeom>
        </p:spPr>
      </p:pic>
      <p:sp>
        <p:nvSpPr>
          <p:cNvPr id="6" name="왼쪽 중괄호 5">
            <a:extLst>
              <a:ext uri="{FF2B5EF4-FFF2-40B4-BE49-F238E27FC236}">
                <a16:creationId xmlns:a16="http://schemas.microsoft.com/office/drawing/2014/main" id="{545F8580-2BB8-4207-B9C3-3926AC9EB9C3}"/>
              </a:ext>
            </a:extLst>
          </p:cNvPr>
          <p:cNvSpPr/>
          <p:nvPr/>
        </p:nvSpPr>
        <p:spPr>
          <a:xfrm rot="10800000">
            <a:off x="8373035" y="1120588"/>
            <a:ext cx="340659" cy="2689412"/>
          </a:xfrm>
          <a:prstGeom prst="leftBrac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F05B28-33F8-4BE2-B36C-215AD4D5DAFE}"/>
              </a:ext>
            </a:extLst>
          </p:cNvPr>
          <p:cNvSpPr txBox="1"/>
          <p:nvPr/>
        </p:nvSpPr>
        <p:spPr>
          <a:xfrm>
            <a:off x="9045388" y="2280628"/>
            <a:ext cx="148470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/>
              <a:t>SNS </a:t>
            </a:r>
            <a:r>
              <a:rPr lang="ko-KR" altLang="en-US" b="1" dirty="0"/>
              <a:t>로그인 </a:t>
            </a:r>
          </a:p>
        </p:txBody>
      </p:sp>
    </p:spTree>
    <p:extLst>
      <p:ext uri="{BB962C8B-B14F-4D97-AF65-F5344CB8AC3E}">
        <p14:creationId xmlns:p14="http://schemas.microsoft.com/office/powerpoint/2010/main" val="3753462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77A0C0-CF99-4053-97FB-40EAF053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</a:t>
            </a:r>
            <a:r>
              <a:rPr lang="ko-KR" altLang="en-US" dirty="0"/>
              <a:t>구매 방법 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72A4C3B-4715-4322-BA77-76DCD8CF95A5}"/>
              </a:ext>
            </a:extLst>
          </p:cNvPr>
          <p:cNvSpPr/>
          <p:nvPr/>
        </p:nvSpPr>
        <p:spPr>
          <a:xfrm>
            <a:off x="4092388" y="1409886"/>
            <a:ext cx="4007224" cy="1142996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무통장 입금 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7A53185-AE10-4075-8912-6E6793F90F83}"/>
              </a:ext>
            </a:extLst>
          </p:cNvPr>
          <p:cNvSpPr/>
          <p:nvPr/>
        </p:nvSpPr>
        <p:spPr>
          <a:xfrm>
            <a:off x="4092388" y="2709769"/>
            <a:ext cx="4007224" cy="1142996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신용카드결제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4C92456-29F4-4933-B0CD-3F52054372FA}"/>
              </a:ext>
            </a:extLst>
          </p:cNvPr>
          <p:cNvSpPr/>
          <p:nvPr/>
        </p:nvSpPr>
        <p:spPr>
          <a:xfrm>
            <a:off x="4092388" y="4009653"/>
            <a:ext cx="4007224" cy="1142996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휴대폰 결제</a:t>
            </a:r>
            <a:endParaRPr lang="ko-KR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145DDC1-080F-4FF0-AEAA-D69EA4EFD841}"/>
              </a:ext>
            </a:extLst>
          </p:cNvPr>
          <p:cNvSpPr/>
          <p:nvPr/>
        </p:nvSpPr>
        <p:spPr>
          <a:xfrm>
            <a:off x="4092388" y="5349879"/>
            <a:ext cx="4007224" cy="1142996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네이버 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</a:t>
            </a:r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카카오 페이 </a:t>
            </a:r>
            <a:endParaRPr lang="en-US" altLang="ko-K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0319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353</Words>
  <Application>Microsoft Office PowerPoint</Application>
  <PresentationFormat>와이드스크린</PresentationFormat>
  <Paragraphs>102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6" baseType="lpstr">
      <vt:lpstr>맑은 고딕</vt:lpstr>
      <vt:lpstr>Arial</vt:lpstr>
      <vt:lpstr>Office 테마</vt:lpstr>
      <vt:lpstr>콜린트 컴퍼니 기획안 [ 홈페이지용 ]</vt:lpstr>
      <vt:lpstr>목차</vt:lpstr>
      <vt:lpstr>&lt; 홈페이지 컨셉 &gt;</vt:lpstr>
      <vt:lpstr>&lt; 3D TEX 옵션 / 맞춤 셔츠 제작 화면 &gt;</vt:lpstr>
      <vt:lpstr>PowerPoint 프레젠테이션</vt:lpstr>
      <vt:lpstr>&lt; 사이즈 입력 옵션 &gt;</vt:lpstr>
      <vt:lpstr>PowerPoint 프레젠테이션</vt:lpstr>
      <vt:lpstr>PowerPoint 프레젠테이션</vt:lpstr>
      <vt:lpstr>PowerPoint 프레젠테이션</vt:lpstr>
      <vt:lpstr>&lt; 기성셔츠 ( 당일발송 ) &gt;</vt:lpstr>
      <vt:lpstr>&lt; 고객 관리 &gt; </vt:lpstr>
      <vt:lpstr>PowerPoint 프레젠테이션</vt:lpstr>
      <vt:lpstr>&lt; 구매 방법 &gt;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콜린트 컴퍼니 기획안 [ 홈페이지용 ]</dc:title>
  <dc:creator>KIMYERIN</dc:creator>
  <cp:lastModifiedBy>KIMYERIN</cp:lastModifiedBy>
  <cp:revision>14</cp:revision>
  <dcterms:created xsi:type="dcterms:W3CDTF">2020-09-14T08:37:36Z</dcterms:created>
  <dcterms:modified xsi:type="dcterms:W3CDTF">2020-09-21T10:58:56Z</dcterms:modified>
</cp:coreProperties>
</file>