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4" r:id="rId5"/>
    <p:sldId id="267" r:id="rId6"/>
    <p:sldId id="268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CC3C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E6CAFA-AD47-4D95-8035-DA73CD8C1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0AA64C6-BDCB-4A01-A250-A187A1F34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0F5F23D-9E1B-4017-B4C0-98AA023F8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DC99DC-ADC4-4BB3-9513-4BC5B01A0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541F020-AE4E-47D4-9A46-5B591E599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54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A1745-431A-4ADB-9231-2C1DD34E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C6C31FA-4C69-4D82-8C0A-4C404EB02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A3CD31-D918-4184-9E8E-1FDF5DD8C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E1AF36-CAEC-4423-AA64-F4285F08C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27A9D4B-17EB-432C-9AE0-6CBA2AE46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316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F4B9DA-C705-4824-B9CD-3E9FE770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372D89-0AB3-41CC-940F-9B875379B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C3956E-F733-4EA8-9350-F40069D5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EBB5F2-A390-44BC-BAFF-C4A9C30B2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116C75-08DF-4CF3-A7DD-A85C98F0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2142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21AE3A-DD90-4500-8C10-06AD4194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D4925A-2823-4755-B5B9-E1FBE117A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F92D367-4E92-4386-8E88-CE986CFA8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411A16-97D6-4896-A47E-D93B4DB9D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D54B99-942B-4534-999D-FF34EACD2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79C5B73-6AEA-46BF-8F07-BCF264F5B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50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7E6E3D-D417-4EF7-B8EB-57BC3F58E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692796-5175-41CA-8C2D-93E445398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A1054DB-84D9-47B9-857D-0FECD9AD7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342E32-9DC4-4848-AD96-621C779101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ECDF43-A8CC-4FB9-B6CD-AEB656FDC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E23DF45-AEC1-411F-B6A5-F905C2D8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FD73289-5C3C-422C-97B2-9FCA4F9F2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9A5239B-CB05-4CE5-B953-668C52413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657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285C15-FA9F-4829-82DA-88AD0CFE1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6DD1085-01CC-432F-A91F-1B6678A73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1EFB4C9-0F98-4A94-BDC3-2961622E1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CBC0F9A-CA51-4C27-90E3-B2E96E141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92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C2E8D00-7B80-44BD-9131-D0F0BB3B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A16E10E-E028-422B-9301-E13E58838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A688089-0EC7-4FC8-A0AE-AD428647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75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33F4D4-71DC-4656-933D-78A61F100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BA4646A-CDFB-4D0D-B3C0-8C112D001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7ED379C-B35E-4F77-9809-B6ACE9A1A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E219719-BB1C-42CA-9908-A05F9339B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BED26EB-3395-4485-B636-14959F62A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AD5DCBD-512A-4E81-83B8-26A520EC7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30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994793-DCF9-48BB-98E3-ABC478A7A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DB9A3C9-8DE5-4315-BFCC-6F655EBC24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8E5B930-0E66-4CC1-BF10-2E92BD88B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F2E8FC-8609-45EE-933A-3492AAC64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F58C4A4-D8E5-4D95-B8E0-ABB5CE836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11AF7D-8554-4CB2-83C8-BCE483E60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56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196DC2-EA3E-42A0-8F60-2AE379CBB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C5774D2-91BB-41EF-8E33-91F723D2D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7CC95D-562C-4C80-8AF9-DDDEA9875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D658B2B-8740-4BAC-9BD9-05222F40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1C46B4-5B9D-4689-866F-3BD37A3B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4306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07EFFD5-406C-4788-9C31-6226FFBC0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EA77851-AF4C-406F-BC57-D9D4FA313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FBC478F-79FB-4ED2-AF7F-9C515CE47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9AD78F1-78AE-419C-B5BE-7A9C2D2A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7AC413-32D5-4C79-87F0-42AD3CD5C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63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4617F6C-D3E6-49A6-A8AE-CEEB23CF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D82968-C9A6-4C96-BC0E-E779F722E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3DFC1A-CAEB-4D5E-B98A-4C970B15B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DBBFB-27FC-4D42-82E6-11FC3893A5B5}" type="datetimeFigureOut">
              <a:rPr lang="ko-KR" altLang="en-US" smtClean="0"/>
              <a:t>2020-12-03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B9F367-8794-4C0C-B2F1-36FBB7560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64B028-143C-4012-BE84-529E07137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D9E76-61C2-4229-B345-5328056B80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936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0872997C-557E-486E-B362-D7FE18002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35" y="0"/>
            <a:ext cx="4848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71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063511FC-2B63-4636-A387-D65C18DC31AE}"/>
              </a:ext>
            </a:extLst>
          </p:cNvPr>
          <p:cNvSpPr/>
          <p:nvPr/>
        </p:nvSpPr>
        <p:spPr>
          <a:xfrm>
            <a:off x="317098" y="5796416"/>
            <a:ext cx="4519843" cy="9030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6FB4B92-1167-418B-BD82-C9608A35B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73" y="226017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2800" b="1" dirty="0"/>
              <a:t>A. Concept</a:t>
            </a:r>
            <a:endParaRPr lang="ko-KR" altLang="en-US" sz="2800" b="1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ECF9FAC-22D0-40A8-9194-8CB018022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6862" r="6170"/>
          <a:stretch/>
        </p:blipFill>
        <p:spPr>
          <a:xfrm>
            <a:off x="1086073" y="1927086"/>
            <a:ext cx="2395247" cy="2011127"/>
          </a:xfr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43270B0-23BC-4B95-8A28-28F03656F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152" y="3768021"/>
            <a:ext cx="2821254" cy="12210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4CFC8F-8D64-421D-8A23-71D354AE2640}"/>
              </a:ext>
            </a:extLst>
          </p:cNvPr>
          <p:cNvSpPr txBox="1"/>
          <p:nvPr/>
        </p:nvSpPr>
        <p:spPr>
          <a:xfrm>
            <a:off x="6192563" y="1026555"/>
            <a:ext cx="5374522" cy="522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Brand Concept : 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 err="1">
                <a:latin typeface="+mn-ea"/>
              </a:rPr>
              <a:t>시크하고</a:t>
            </a:r>
            <a:r>
              <a:rPr lang="ko-KR" altLang="en-US" sz="1400" dirty="0">
                <a:latin typeface="+mn-ea"/>
              </a:rPr>
              <a:t> 도시적인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고급스러운</a:t>
            </a:r>
            <a:r>
              <a:rPr lang="en-US" altLang="ko-KR" sz="1400" dirty="0">
                <a:latin typeface="+mn-ea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n-ea"/>
              </a:rPr>
              <a:t>현대인의 비즈니스적 면모</a:t>
            </a:r>
            <a:endParaRPr lang="en-US" altLang="ko-KR" sz="1400" dirty="0"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en-US" altLang="ko-KR" sz="1400" b="1" dirty="0">
              <a:solidFill>
                <a:schemeClr val="tx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Color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Concept :</a:t>
            </a:r>
          </a:p>
          <a:p>
            <a:pPr algn="ctr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Black and White</a:t>
            </a:r>
          </a:p>
          <a:p>
            <a:pPr algn="ctr">
              <a:lnSpc>
                <a:spcPct val="150000"/>
              </a:lnSpc>
            </a:pPr>
            <a:endParaRPr lang="en-US" altLang="ko-KR" sz="1400" b="1" dirty="0">
              <a:solidFill>
                <a:schemeClr val="tx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Main Color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White</a:t>
            </a:r>
          </a:p>
          <a:p>
            <a:pPr algn="ctr"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Sub Color : </a:t>
            </a:r>
          </a:p>
          <a:p>
            <a:pPr algn="ctr"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Grey, Black</a:t>
            </a:r>
          </a:p>
          <a:p>
            <a:pPr algn="ctr"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미니멀하면서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 깔끔한 이미지</a:t>
            </a:r>
            <a:endParaRPr lang="en-US" altLang="ko-KR" sz="1400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가독성 중요 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중장년층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 연령대 고려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546818-CD98-441D-A4BB-4E6D060CB240}"/>
              </a:ext>
            </a:extLst>
          </p:cNvPr>
          <p:cNvSpPr txBox="1"/>
          <p:nvPr/>
        </p:nvSpPr>
        <p:spPr>
          <a:xfrm>
            <a:off x="624915" y="5878589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1" dirty="0"/>
              <a:t>레퍼런스 사이트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r>
              <a:rPr lang="en-US" altLang="ko-KR" sz="1400" dirty="0" err="1"/>
              <a:t>cK</a:t>
            </a:r>
            <a:r>
              <a:rPr lang="en-US" altLang="ko-KR" sz="1400" dirty="0"/>
              <a:t> : https://www.calvinklein.com/kr/ko/home </a:t>
            </a:r>
            <a:br>
              <a:rPr lang="en-US" altLang="ko-KR" sz="1400" dirty="0">
                <a:solidFill>
                  <a:schemeClr val="tx1"/>
                </a:solidFill>
              </a:rPr>
            </a:br>
            <a:r>
              <a:rPr lang="en-US" altLang="ko-KR" sz="1400" dirty="0">
                <a:solidFill>
                  <a:schemeClr val="tx1"/>
                </a:solidFill>
              </a:rPr>
              <a:t>DIOR : </a:t>
            </a:r>
            <a:r>
              <a:rPr lang="en-US" altLang="ko-KR" sz="1400" dirty="0"/>
              <a:t>https://www.dior.com/ko_kr</a:t>
            </a:r>
            <a:endParaRPr lang="en-US" altLang="ko-K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23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E40B4092-423B-49BB-AA3D-F35BA2B0C240}"/>
              </a:ext>
            </a:extLst>
          </p:cNvPr>
          <p:cNvSpPr/>
          <p:nvPr/>
        </p:nvSpPr>
        <p:spPr>
          <a:xfrm>
            <a:off x="353421" y="5218422"/>
            <a:ext cx="1454662" cy="128528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881FEEB-3D7E-426C-99F0-2D9D7DE5549C}"/>
              </a:ext>
            </a:extLst>
          </p:cNvPr>
          <p:cNvSpPr/>
          <p:nvPr/>
        </p:nvSpPr>
        <p:spPr>
          <a:xfrm>
            <a:off x="348218" y="1745788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맞춤 셔츠 제작 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1B30378-A95D-4D54-A6FC-31883CB169B0}"/>
              </a:ext>
            </a:extLst>
          </p:cNvPr>
          <p:cNvSpPr/>
          <p:nvPr/>
        </p:nvSpPr>
        <p:spPr>
          <a:xfrm>
            <a:off x="2048553" y="1745416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B8739FD-5F99-4048-A2FE-9898BFBAFCB4}"/>
              </a:ext>
            </a:extLst>
          </p:cNvPr>
          <p:cNvSpPr/>
          <p:nvPr/>
        </p:nvSpPr>
        <p:spPr>
          <a:xfrm>
            <a:off x="3750307" y="1745415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77BB4D8D-5EC3-4CE3-A7DF-6FAF14926365}"/>
              </a:ext>
            </a:extLst>
          </p:cNvPr>
          <p:cNvSpPr/>
          <p:nvPr/>
        </p:nvSpPr>
        <p:spPr>
          <a:xfrm>
            <a:off x="5464116" y="1745415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당일발송 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C073BB28-63E3-43DB-AB20-D2C51FA8C9E5}"/>
              </a:ext>
            </a:extLst>
          </p:cNvPr>
          <p:cNvSpPr/>
          <p:nvPr/>
        </p:nvSpPr>
        <p:spPr>
          <a:xfrm>
            <a:off x="10347760" y="1698625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1:1 </a:t>
            </a:r>
            <a:r>
              <a:rPr lang="ko-KR" altLang="en-US" sz="1200" b="1" dirty="0">
                <a:solidFill>
                  <a:schemeClr val="tx1"/>
                </a:solidFill>
              </a:rPr>
              <a:t>상담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5F374F-2985-4BB5-8FBB-35A36A17C73F}"/>
              </a:ext>
            </a:extLst>
          </p:cNvPr>
          <p:cNvSpPr txBox="1"/>
          <p:nvPr/>
        </p:nvSpPr>
        <p:spPr>
          <a:xfrm>
            <a:off x="2783455" y="2812858"/>
            <a:ext cx="16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카테고리 네임을</a:t>
            </a:r>
            <a:endParaRPr lang="en-US" altLang="ko-KR" sz="1200" dirty="0"/>
          </a:p>
          <a:p>
            <a:pPr algn="ctr"/>
            <a:r>
              <a:rPr lang="ko-KR" altLang="en-US" sz="1200" dirty="0"/>
              <a:t>이미지로 넣을 것</a:t>
            </a:r>
            <a:endParaRPr lang="en-US" altLang="ko-KR" sz="1200" dirty="0"/>
          </a:p>
          <a:p>
            <a:pPr algn="ctr"/>
            <a:r>
              <a:rPr lang="en-US" altLang="ko-KR" sz="1200" dirty="0"/>
              <a:t>( AI </a:t>
            </a:r>
            <a:r>
              <a:rPr lang="ko-KR" altLang="en-US" sz="1200" dirty="0"/>
              <a:t>파일 첨부 </a:t>
            </a:r>
            <a:r>
              <a:rPr lang="en-US" altLang="ko-KR" sz="1200" dirty="0"/>
              <a:t>)</a:t>
            </a:r>
            <a:r>
              <a:rPr lang="ko-KR" altLang="en-US" sz="12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CA3DC3-B73E-447F-B787-37A1DAD9AAA1}"/>
              </a:ext>
            </a:extLst>
          </p:cNvPr>
          <p:cNvSpPr txBox="1"/>
          <p:nvPr/>
        </p:nvSpPr>
        <p:spPr>
          <a:xfrm>
            <a:off x="5602089" y="3209990"/>
            <a:ext cx="11787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기성셔츠</a:t>
            </a:r>
            <a:endParaRPr lang="en-US" altLang="ko-KR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5F20E7-F37D-40B7-8387-0B0333B41A10}"/>
              </a:ext>
            </a:extLst>
          </p:cNvPr>
          <p:cNvSpPr txBox="1"/>
          <p:nvPr/>
        </p:nvSpPr>
        <p:spPr>
          <a:xfrm>
            <a:off x="179444" y="3198167"/>
            <a:ext cx="1803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커스터마이징 페이지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셔츠 페이지</a:t>
            </a:r>
            <a:r>
              <a:rPr lang="en-US" altLang="ko-KR" sz="1200" dirty="0"/>
              <a:t>)</a:t>
            </a:r>
            <a:r>
              <a:rPr lang="ko-KR" altLang="en-US" sz="1200" dirty="0"/>
              <a:t>로 </a:t>
            </a:r>
            <a:endParaRPr lang="en-US" altLang="ko-KR" sz="1200" dirty="0"/>
          </a:p>
          <a:p>
            <a:pPr algn="ctr"/>
            <a:r>
              <a:rPr lang="ko-KR" altLang="en-US" sz="1200" dirty="0"/>
              <a:t>바로 이동</a:t>
            </a:r>
            <a:endParaRPr lang="en-US" altLang="ko-KR" sz="1200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F33DB853-F7DB-4183-9847-CAC484B39271}"/>
              </a:ext>
            </a:extLst>
          </p:cNvPr>
          <p:cNvSpPr/>
          <p:nvPr/>
        </p:nvSpPr>
        <p:spPr>
          <a:xfrm>
            <a:off x="8762842" y="1714496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EVENT</a:t>
            </a:r>
            <a:r>
              <a:rPr lang="ko-KR" altLang="en-US" sz="1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54419F1A-256E-4592-AA07-C529F087284E}"/>
              </a:ext>
            </a:extLst>
          </p:cNvPr>
          <p:cNvSpPr/>
          <p:nvPr/>
        </p:nvSpPr>
        <p:spPr>
          <a:xfrm>
            <a:off x="7177925" y="1726067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WOMEN</a:t>
            </a:r>
            <a:r>
              <a:rPr lang="ko-KR" altLang="en-US" sz="1200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49DD6793-6157-43E1-85DA-DAEB7D11B4A6}"/>
              </a:ext>
            </a:extLst>
          </p:cNvPr>
          <p:cNvCxnSpPr>
            <a:stCxn id="4" idx="2"/>
          </p:cNvCxnSpPr>
          <p:nvPr/>
        </p:nvCxnSpPr>
        <p:spPr>
          <a:xfrm>
            <a:off x="1075549" y="2431775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연결선: 꺾임 53">
            <a:extLst>
              <a:ext uri="{FF2B5EF4-FFF2-40B4-BE49-F238E27FC236}">
                <a16:creationId xmlns:a16="http://schemas.microsoft.com/office/drawing/2014/main" id="{8284F6CE-DC05-429C-B914-B9EE13225BB1}"/>
              </a:ext>
            </a:extLst>
          </p:cNvPr>
          <p:cNvCxnSpPr>
            <a:cxnSpLocks/>
            <a:stCxn id="5" idx="2"/>
            <a:endCxn id="6" idx="2"/>
          </p:cNvCxnSpPr>
          <p:nvPr/>
        </p:nvCxnSpPr>
        <p:spPr>
          <a:xfrm rot="5400000" flipH="1" flipV="1">
            <a:off x="3626760" y="1580526"/>
            <a:ext cx="1" cy="1701754"/>
          </a:xfrm>
          <a:prstGeom prst="bentConnector3">
            <a:avLst>
              <a:gd name="adj1" fmla="val -22860000000"/>
            </a:avLst>
          </a:prstGeom>
          <a:ln w="28575"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40164C8C-BECD-4C84-8A10-7BAD25643478}"/>
              </a:ext>
            </a:extLst>
          </p:cNvPr>
          <p:cNvCxnSpPr/>
          <p:nvPr/>
        </p:nvCxnSpPr>
        <p:spPr>
          <a:xfrm>
            <a:off x="6191447" y="2439466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B5D9F361-3299-4072-B6CE-2352C9AB2AB2}"/>
              </a:ext>
            </a:extLst>
          </p:cNvPr>
          <p:cNvCxnSpPr/>
          <p:nvPr/>
        </p:nvCxnSpPr>
        <p:spPr>
          <a:xfrm>
            <a:off x="7888258" y="2412054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A68A989-B9DF-4EAC-ABE9-688937A8C3C7}"/>
              </a:ext>
            </a:extLst>
          </p:cNvPr>
          <p:cNvSpPr txBox="1"/>
          <p:nvPr/>
        </p:nvSpPr>
        <p:spPr>
          <a:xfrm>
            <a:off x="7033339" y="3235656"/>
            <a:ext cx="1742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일반 쇼핑몰 스타일로</a:t>
            </a:r>
            <a:endParaRPr lang="en-US" altLang="ko-KR" sz="1200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1AE7B802-DB2A-409A-8DA7-8F864AA926C5}"/>
              </a:ext>
            </a:extLst>
          </p:cNvPr>
          <p:cNvSpPr/>
          <p:nvPr/>
        </p:nvSpPr>
        <p:spPr>
          <a:xfrm>
            <a:off x="5364148" y="4413901"/>
            <a:ext cx="1654597" cy="16853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레귤러</a:t>
            </a:r>
            <a:endParaRPr lang="en-US" altLang="ko-KR" sz="105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(</a:t>
            </a:r>
            <a:r>
              <a:rPr lang="ko-KR" altLang="en-US" sz="1050" dirty="0">
                <a:solidFill>
                  <a:schemeClr val="tx1"/>
                </a:solidFill>
              </a:rPr>
              <a:t>베이직 </a:t>
            </a:r>
            <a:r>
              <a:rPr lang="en-US" altLang="ko-KR" sz="1050" dirty="0">
                <a:solidFill>
                  <a:schemeClr val="tx1"/>
                </a:solidFill>
              </a:rPr>
              <a:t>/</a:t>
            </a:r>
            <a:r>
              <a:rPr lang="ko-KR" altLang="en-US" sz="1050" dirty="0">
                <a:solidFill>
                  <a:schemeClr val="tx1"/>
                </a:solidFill>
              </a:rPr>
              <a:t>패턴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altLang="ko-KR" sz="1050" dirty="0">
              <a:solidFill>
                <a:schemeClr val="tx1"/>
              </a:solidFill>
            </a:endParaRPr>
          </a:p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슬림</a:t>
            </a:r>
            <a:endParaRPr lang="en-US" altLang="ko-KR" sz="105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(</a:t>
            </a:r>
            <a:r>
              <a:rPr lang="ko-KR" altLang="en-US" sz="1050" dirty="0">
                <a:solidFill>
                  <a:schemeClr val="tx1"/>
                </a:solidFill>
              </a:rPr>
              <a:t>베이직</a:t>
            </a:r>
            <a:r>
              <a:rPr lang="en-US" altLang="ko-KR" sz="1050" dirty="0">
                <a:solidFill>
                  <a:schemeClr val="tx1"/>
                </a:solidFill>
              </a:rPr>
              <a:t> /</a:t>
            </a:r>
            <a:r>
              <a:rPr lang="ko-KR" altLang="en-US" sz="1050" dirty="0">
                <a:solidFill>
                  <a:schemeClr val="tx1"/>
                </a:solidFill>
              </a:rPr>
              <a:t>패턴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altLang="ko-KR" sz="1050" dirty="0">
              <a:solidFill>
                <a:schemeClr val="tx1"/>
              </a:solidFill>
            </a:endParaRPr>
          </a:p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캐주얼</a:t>
            </a:r>
            <a:r>
              <a:rPr lang="ko-KR" altLang="en-US" sz="1050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C50A9D9F-9F18-4B27-9FAC-483F053465BC}"/>
              </a:ext>
            </a:extLst>
          </p:cNvPr>
          <p:cNvSpPr txBox="1">
            <a:spLocks/>
          </p:cNvSpPr>
          <p:nvPr/>
        </p:nvSpPr>
        <p:spPr>
          <a:xfrm>
            <a:off x="332873" y="22601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B. Category</a:t>
            </a:r>
            <a:endParaRPr lang="ko-KR" altLang="en-US" sz="28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E97E78-0380-467C-8EE7-D6E2EF789895}"/>
              </a:ext>
            </a:extLst>
          </p:cNvPr>
          <p:cNvSpPr txBox="1"/>
          <p:nvPr/>
        </p:nvSpPr>
        <p:spPr>
          <a:xfrm>
            <a:off x="10251286" y="3088178"/>
            <a:ext cx="16476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카카오톡 상담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전화 상담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방문 상담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en-US" altLang="ko-KR" sz="1200" dirty="0">
                <a:solidFill>
                  <a:schemeClr val="tx1"/>
                </a:solidFill>
              </a:rPr>
              <a:t> ( </a:t>
            </a:r>
            <a:r>
              <a:rPr lang="ko-KR" altLang="en-US" sz="1200" dirty="0">
                <a:solidFill>
                  <a:schemeClr val="tx1"/>
                </a:solidFill>
              </a:rPr>
              <a:t>클릭하면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바로가기 링크로 </a:t>
            </a:r>
            <a:r>
              <a:rPr lang="en-US" altLang="ko-KR" sz="1200" dirty="0">
                <a:solidFill>
                  <a:schemeClr val="tx1"/>
                </a:solidFill>
              </a:rPr>
              <a:t>) </a:t>
            </a: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F7D817B-F6A9-4D1D-96B2-5B0AEFF66B24}"/>
              </a:ext>
            </a:extLst>
          </p:cNvPr>
          <p:cNvCxnSpPr/>
          <p:nvPr/>
        </p:nvCxnSpPr>
        <p:spPr>
          <a:xfrm>
            <a:off x="11075090" y="2392462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>
            <a:extLst>
              <a:ext uri="{FF2B5EF4-FFF2-40B4-BE49-F238E27FC236}">
                <a16:creationId xmlns:a16="http://schemas.microsoft.com/office/drawing/2014/main" id="{0F4B9E1A-9AA2-4631-9DE0-DEE136906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091" y="1984111"/>
            <a:ext cx="1361089" cy="20876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36DC250-94F8-4212-91C5-2C61816E3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450" y="1940785"/>
            <a:ext cx="1166822" cy="281716"/>
          </a:xfrm>
          <a:prstGeom prst="rect">
            <a:avLst/>
          </a:prstGeom>
        </p:spPr>
      </p:pic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718D1554-87CE-41F5-9D9B-06AB485B46D3}"/>
              </a:ext>
            </a:extLst>
          </p:cNvPr>
          <p:cNvCxnSpPr/>
          <p:nvPr/>
        </p:nvCxnSpPr>
        <p:spPr>
          <a:xfrm>
            <a:off x="1075549" y="4034232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29E2278-5F59-431F-88EC-E2E79F6392BF}"/>
              </a:ext>
            </a:extLst>
          </p:cNvPr>
          <p:cNvSpPr txBox="1"/>
          <p:nvPr/>
        </p:nvSpPr>
        <p:spPr>
          <a:xfrm>
            <a:off x="348217" y="4881040"/>
            <a:ext cx="14546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세부 카테고리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4E463F-3CAF-41C3-B7E7-59D1BA9A56BD}"/>
              </a:ext>
            </a:extLst>
          </p:cNvPr>
          <p:cNvSpPr txBox="1"/>
          <p:nvPr/>
        </p:nvSpPr>
        <p:spPr>
          <a:xfrm>
            <a:off x="505236" y="5443789"/>
            <a:ext cx="1151032" cy="821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BEST</a:t>
            </a:r>
          </a:p>
          <a:p>
            <a:pPr algn="ctr"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베이직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패턴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54BD61E5-9556-469B-91B7-C800456F72E6}"/>
              </a:ext>
            </a:extLst>
          </p:cNvPr>
          <p:cNvCxnSpPr/>
          <p:nvPr/>
        </p:nvCxnSpPr>
        <p:spPr>
          <a:xfrm>
            <a:off x="6191447" y="3612383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172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E40B4092-423B-49BB-AA3D-F35BA2B0C240}"/>
              </a:ext>
            </a:extLst>
          </p:cNvPr>
          <p:cNvSpPr/>
          <p:nvPr/>
        </p:nvSpPr>
        <p:spPr>
          <a:xfrm>
            <a:off x="214082" y="5218422"/>
            <a:ext cx="1454662" cy="128528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881FEEB-3D7E-426C-99F0-2D9D7DE5549C}"/>
              </a:ext>
            </a:extLst>
          </p:cNvPr>
          <p:cNvSpPr/>
          <p:nvPr/>
        </p:nvSpPr>
        <p:spPr>
          <a:xfrm>
            <a:off x="208879" y="1745788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맞춤 셔츠 제작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5F20E7-F37D-40B7-8387-0B0333B41A10}"/>
              </a:ext>
            </a:extLst>
          </p:cNvPr>
          <p:cNvSpPr txBox="1"/>
          <p:nvPr/>
        </p:nvSpPr>
        <p:spPr>
          <a:xfrm>
            <a:off x="40105" y="3198167"/>
            <a:ext cx="1803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커스터마이징 페이지</a:t>
            </a:r>
            <a:endParaRPr lang="en-US" altLang="ko-KR" sz="1200" dirty="0"/>
          </a:p>
          <a:p>
            <a:pPr algn="ctr"/>
            <a:r>
              <a:rPr lang="en-US" altLang="ko-KR" sz="1200" dirty="0"/>
              <a:t>(</a:t>
            </a:r>
            <a:r>
              <a:rPr lang="ko-KR" altLang="en-US" sz="1200" dirty="0"/>
              <a:t>셔츠 페이지</a:t>
            </a:r>
            <a:r>
              <a:rPr lang="en-US" altLang="ko-KR" sz="1200" dirty="0"/>
              <a:t>)</a:t>
            </a:r>
            <a:r>
              <a:rPr lang="ko-KR" altLang="en-US" sz="1200" dirty="0"/>
              <a:t>로 </a:t>
            </a:r>
            <a:endParaRPr lang="en-US" altLang="ko-KR" sz="1200" dirty="0"/>
          </a:p>
          <a:p>
            <a:pPr algn="ctr"/>
            <a:r>
              <a:rPr lang="ko-KR" altLang="en-US" sz="1200" dirty="0"/>
              <a:t>바로 이동</a:t>
            </a:r>
            <a:endParaRPr lang="en-US" altLang="ko-KR" sz="1200" dirty="0"/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49DD6793-6157-43E1-85DA-DAEB7D11B4A6}"/>
              </a:ext>
            </a:extLst>
          </p:cNvPr>
          <p:cNvCxnSpPr>
            <a:stCxn id="4" idx="2"/>
          </p:cNvCxnSpPr>
          <p:nvPr/>
        </p:nvCxnSpPr>
        <p:spPr>
          <a:xfrm>
            <a:off x="936210" y="2431775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제목 1">
            <a:extLst>
              <a:ext uri="{FF2B5EF4-FFF2-40B4-BE49-F238E27FC236}">
                <a16:creationId xmlns:a16="http://schemas.microsoft.com/office/drawing/2014/main" id="{C50A9D9F-9F18-4B27-9FAC-483F053465BC}"/>
              </a:ext>
            </a:extLst>
          </p:cNvPr>
          <p:cNvSpPr txBox="1">
            <a:spLocks/>
          </p:cNvSpPr>
          <p:nvPr/>
        </p:nvSpPr>
        <p:spPr>
          <a:xfrm>
            <a:off x="332873" y="22601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C. Detail</a:t>
            </a:r>
            <a:endParaRPr lang="ko-KR" altLang="en-US" sz="2800" b="1" dirty="0"/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718D1554-87CE-41F5-9D9B-06AB485B46D3}"/>
              </a:ext>
            </a:extLst>
          </p:cNvPr>
          <p:cNvCxnSpPr/>
          <p:nvPr/>
        </p:nvCxnSpPr>
        <p:spPr>
          <a:xfrm>
            <a:off x="936210" y="4034232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29E2278-5F59-431F-88EC-E2E79F6392BF}"/>
              </a:ext>
            </a:extLst>
          </p:cNvPr>
          <p:cNvSpPr txBox="1"/>
          <p:nvPr/>
        </p:nvSpPr>
        <p:spPr>
          <a:xfrm>
            <a:off x="208878" y="4881040"/>
            <a:ext cx="14546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세부 카테고리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4E463F-3CAF-41C3-B7E7-59D1BA9A56BD}"/>
              </a:ext>
            </a:extLst>
          </p:cNvPr>
          <p:cNvSpPr txBox="1"/>
          <p:nvPr/>
        </p:nvSpPr>
        <p:spPr>
          <a:xfrm>
            <a:off x="365897" y="5443789"/>
            <a:ext cx="1151032" cy="821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BEST</a:t>
            </a:r>
          </a:p>
          <a:p>
            <a:pPr algn="ctr"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베이직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패턴</a:t>
            </a:r>
            <a:endParaRPr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899330-0999-43AD-BBC3-009FD2E9C612}"/>
              </a:ext>
            </a:extLst>
          </p:cNvPr>
          <p:cNvSpPr txBox="1"/>
          <p:nvPr/>
        </p:nvSpPr>
        <p:spPr>
          <a:xfrm>
            <a:off x="10276803" y="6266649"/>
            <a:ext cx="14546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&lt; </a:t>
            </a:r>
            <a:r>
              <a:rPr lang="ko-KR" altLang="en-US" sz="1200" b="1" dirty="0">
                <a:solidFill>
                  <a:schemeClr val="tx1"/>
                </a:solidFill>
              </a:rPr>
              <a:t>구성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예시 </a:t>
            </a:r>
            <a:r>
              <a:rPr lang="en-US" altLang="ko-KR" sz="1200" b="1" dirty="0"/>
              <a:t>&gt;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4798AC8-4AF8-40DC-B464-0803CAC16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145" y="0"/>
            <a:ext cx="6165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72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D81A4BB3-B6A6-44DC-A35D-A1143D0C14FA}"/>
              </a:ext>
            </a:extLst>
          </p:cNvPr>
          <p:cNvSpPr/>
          <p:nvPr/>
        </p:nvSpPr>
        <p:spPr>
          <a:xfrm>
            <a:off x="1053405" y="3540301"/>
            <a:ext cx="1803218" cy="4265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</a:endParaRP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C50A9D9F-9F18-4B27-9FAC-483F053465BC}"/>
              </a:ext>
            </a:extLst>
          </p:cNvPr>
          <p:cNvSpPr txBox="1">
            <a:spLocks/>
          </p:cNvSpPr>
          <p:nvPr/>
        </p:nvSpPr>
        <p:spPr>
          <a:xfrm>
            <a:off x="332873" y="22601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C. Detail</a:t>
            </a:r>
            <a:endParaRPr lang="ko-KR" altLang="en-US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5DFA84E-BAAD-439E-AE62-D46D8E1F9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810" y="2123365"/>
            <a:ext cx="3403053" cy="360214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883292D-FF2B-4E6E-833A-2FFF0431C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222" y="2113840"/>
            <a:ext cx="3295171" cy="356085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FEA7EDED-6D1B-45EC-9450-4419E037908C}"/>
              </a:ext>
            </a:extLst>
          </p:cNvPr>
          <p:cNvSpPr/>
          <p:nvPr/>
        </p:nvSpPr>
        <p:spPr>
          <a:xfrm>
            <a:off x="7868742" y="2126864"/>
            <a:ext cx="45719" cy="35608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AC14AA-A141-40A9-B2AE-65BD519CE213}"/>
              </a:ext>
            </a:extLst>
          </p:cNvPr>
          <p:cNvSpPr txBox="1"/>
          <p:nvPr/>
        </p:nvSpPr>
        <p:spPr>
          <a:xfrm>
            <a:off x="10276803" y="6266649"/>
            <a:ext cx="14546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&lt; </a:t>
            </a:r>
            <a:r>
              <a:rPr lang="ko-KR" altLang="en-US" sz="1200" b="1" dirty="0">
                <a:solidFill>
                  <a:schemeClr val="tx1"/>
                </a:solidFill>
              </a:rPr>
              <a:t>구성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예시 </a:t>
            </a:r>
            <a:r>
              <a:rPr lang="en-US" altLang="ko-KR" sz="1200" b="1" dirty="0"/>
              <a:t>&gt;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A6246DC-D81E-4769-BC44-1C644D191364}"/>
              </a:ext>
            </a:extLst>
          </p:cNvPr>
          <p:cNvSpPr/>
          <p:nvPr/>
        </p:nvSpPr>
        <p:spPr>
          <a:xfrm>
            <a:off x="380457" y="1926346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F45045FB-76B8-4022-B194-A0BC8402927D}"/>
              </a:ext>
            </a:extLst>
          </p:cNvPr>
          <p:cNvSpPr/>
          <p:nvPr/>
        </p:nvSpPr>
        <p:spPr>
          <a:xfrm>
            <a:off x="2082211" y="1926345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34AA55F-9BAE-4743-BF27-2F25B267DF79}"/>
              </a:ext>
            </a:extLst>
          </p:cNvPr>
          <p:cNvCxnSpPr>
            <a:cxnSpLocks/>
            <a:stCxn id="11" idx="2"/>
            <a:endCxn id="14" idx="2"/>
          </p:cNvCxnSpPr>
          <p:nvPr/>
        </p:nvCxnSpPr>
        <p:spPr>
          <a:xfrm rot="5400000" flipH="1" flipV="1">
            <a:off x="1958664" y="1761456"/>
            <a:ext cx="1" cy="1701754"/>
          </a:xfrm>
          <a:prstGeom prst="bentConnector3">
            <a:avLst>
              <a:gd name="adj1" fmla="val -22860000000"/>
            </a:avLst>
          </a:prstGeom>
          <a:ln w="28575"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>
            <a:extLst>
              <a:ext uri="{FF2B5EF4-FFF2-40B4-BE49-F238E27FC236}">
                <a16:creationId xmlns:a16="http://schemas.microsoft.com/office/drawing/2014/main" id="{C7330532-1B27-4A9D-B11C-F390BE849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995" y="2165041"/>
            <a:ext cx="1361089" cy="20876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969F669-F21B-4726-9978-DA8B49B3BD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54" y="2121715"/>
            <a:ext cx="1166822" cy="28171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487BA62-8DC3-422F-859A-039151E56738}"/>
              </a:ext>
            </a:extLst>
          </p:cNvPr>
          <p:cNvSpPr txBox="1"/>
          <p:nvPr/>
        </p:nvSpPr>
        <p:spPr>
          <a:xfrm>
            <a:off x="1053396" y="3617267"/>
            <a:ext cx="1803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원단 리스트 페이지</a:t>
            </a:r>
            <a:endParaRPr lang="en-US" altLang="ko-KR" sz="1200" dirty="0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A6E00AE3-A6C1-4353-8259-140420C1239C}"/>
              </a:ext>
            </a:extLst>
          </p:cNvPr>
          <p:cNvCxnSpPr/>
          <p:nvPr/>
        </p:nvCxnSpPr>
        <p:spPr>
          <a:xfrm>
            <a:off x="1949501" y="2850875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C11D707-F4CA-41BE-8AD9-A0EBDB5C708F}"/>
              </a:ext>
            </a:extLst>
          </p:cNvPr>
          <p:cNvCxnSpPr/>
          <p:nvPr/>
        </p:nvCxnSpPr>
        <p:spPr>
          <a:xfrm>
            <a:off x="1949501" y="3996132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4008A24-FE01-4427-B6DD-5D404ACE4D6F}"/>
              </a:ext>
            </a:extLst>
          </p:cNvPr>
          <p:cNvSpPr txBox="1"/>
          <p:nvPr/>
        </p:nvSpPr>
        <p:spPr>
          <a:xfrm>
            <a:off x="1053396" y="4759123"/>
            <a:ext cx="1803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커스터마이징 페이지</a:t>
            </a:r>
            <a:endParaRPr lang="en-US" altLang="ko-KR" sz="1200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91F35E82-AD2E-48A0-9F4E-0A09ABE45F3A}"/>
              </a:ext>
            </a:extLst>
          </p:cNvPr>
          <p:cNvSpPr/>
          <p:nvPr/>
        </p:nvSpPr>
        <p:spPr>
          <a:xfrm>
            <a:off x="5205538" y="1326398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E4D4840-DC61-4C38-9C83-D3066AA6320A}"/>
              </a:ext>
            </a:extLst>
          </p:cNvPr>
          <p:cNvSpPr/>
          <p:nvPr/>
        </p:nvSpPr>
        <p:spPr>
          <a:xfrm>
            <a:off x="9126617" y="1326397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AB8235A7-BE1B-4AE9-8DB4-5CC1438D6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0401" y="1565093"/>
            <a:ext cx="1361089" cy="208766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47104897-6564-49F2-AC02-74D11E1E6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435" y="1521767"/>
            <a:ext cx="1166822" cy="281716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0E042FF7-CC74-414E-B4F1-503D7EEFB1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704" y="5947815"/>
            <a:ext cx="666206" cy="231982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0D571663-91F0-449C-8108-9DE23EC63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0845" y="5947815"/>
            <a:ext cx="666206" cy="23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70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A6942A6-6E12-41B4-8B09-2AC3DD00A071}"/>
              </a:ext>
            </a:extLst>
          </p:cNvPr>
          <p:cNvSpPr/>
          <p:nvPr/>
        </p:nvSpPr>
        <p:spPr>
          <a:xfrm>
            <a:off x="1053405" y="4684328"/>
            <a:ext cx="1803218" cy="4265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/>
              </a:solidFill>
            </a:endParaRP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C50A9D9F-9F18-4B27-9FAC-483F053465BC}"/>
              </a:ext>
            </a:extLst>
          </p:cNvPr>
          <p:cNvSpPr txBox="1">
            <a:spLocks/>
          </p:cNvSpPr>
          <p:nvPr/>
        </p:nvSpPr>
        <p:spPr>
          <a:xfrm>
            <a:off x="332873" y="22601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/>
              <a:t>C. Detail</a:t>
            </a:r>
            <a:endParaRPr lang="ko-KR" altLang="en-US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AC14AA-A141-40A9-B2AE-65BD519CE213}"/>
              </a:ext>
            </a:extLst>
          </p:cNvPr>
          <p:cNvSpPr txBox="1"/>
          <p:nvPr/>
        </p:nvSpPr>
        <p:spPr>
          <a:xfrm>
            <a:off x="10276803" y="6266649"/>
            <a:ext cx="14546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&lt; </a:t>
            </a:r>
            <a:r>
              <a:rPr lang="ko-KR" altLang="en-US" sz="1200" b="1" dirty="0">
                <a:solidFill>
                  <a:schemeClr val="tx1"/>
                </a:solidFill>
              </a:rPr>
              <a:t>구성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예시 </a:t>
            </a:r>
            <a:r>
              <a:rPr lang="en-US" altLang="ko-KR" sz="1200" b="1" dirty="0"/>
              <a:t>&gt;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A6246DC-D81E-4769-BC44-1C644D191364}"/>
              </a:ext>
            </a:extLst>
          </p:cNvPr>
          <p:cNvSpPr/>
          <p:nvPr/>
        </p:nvSpPr>
        <p:spPr>
          <a:xfrm>
            <a:off x="380457" y="1926346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F45045FB-76B8-4022-B194-A0BC8402927D}"/>
              </a:ext>
            </a:extLst>
          </p:cNvPr>
          <p:cNvSpPr/>
          <p:nvPr/>
        </p:nvSpPr>
        <p:spPr>
          <a:xfrm>
            <a:off x="2082211" y="1926345"/>
            <a:ext cx="1454662" cy="68598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E34AA55F-9BAE-4743-BF27-2F25B267DF79}"/>
              </a:ext>
            </a:extLst>
          </p:cNvPr>
          <p:cNvCxnSpPr>
            <a:cxnSpLocks/>
            <a:stCxn id="11" idx="2"/>
            <a:endCxn id="14" idx="2"/>
          </p:cNvCxnSpPr>
          <p:nvPr/>
        </p:nvCxnSpPr>
        <p:spPr>
          <a:xfrm rot="5400000" flipH="1" flipV="1">
            <a:off x="1958664" y="1761456"/>
            <a:ext cx="1" cy="1701754"/>
          </a:xfrm>
          <a:prstGeom prst="bentConnector3">
            <a:avLst>
              <a:gd name="adj1" fmla="val -22860000000"/>
            </a:avLst>
          </a:prstGeom>
          <a:ln w="28575"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>
            <a:extLst>
              <a:ext uri="{FF2B5EF4-FFF2-40B4-BE49-F238E27FC236}">
                <a16:creationId xmlns:a16="http://schemas.microsoft.com/office/drawing/2014/main" id="{C7330532-1B27-4A9D-B11C-F390BE849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995" y="2165041"/>
            <a:ext cx="1361089" cy="20876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969F669-F21B-4726-9978-DA8B49B3B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54" y="2121715"/>
            <a:ext cx="1166822" cy="28171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487BA62-8DC3-422F-859A-039151E56738}"/>
              </a:ext>
            </a:extLst>
          </p:cNvPr>
          <p:cNvSpPr txBox="1"/>
          <p:nvPr/>
        </p:nvSpPr>
        <p:spPr>
          <a:xfrm>
            <a:off x="1053396" y="3617267"/>
            <a:ext cx="1803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원단 리스트 페이지</a:t>
            </a:r>
            <a:endParaRPr lang="en-US" altLang="ko-KR" sz="1200" dirty="0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A6E00AE3-A6C1-4353-8259-140420C1239C}"/>
              </a:ext>
            </a:extLst>
          </p:cNvPr>
          <p:cNvCxnSpPr/>
          <p:nvPr/>
        </p:nvCxnSpPr>
        <p:spPr>
          <a:xfrm>
            <a:off x="1949501" y="2850875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C11D707-F4CA-41BE-8AD9-A0EBDB5C708F}"/>
              </a:ext>
            </a:extLst>
          </p:cNvPr>
          <p:cNvCxnSpPr/>
          <p:nvPr/>
        </p:nvCxnSpPr>
        <p:spPr>
          <a:xfrm>
            <a:off x="1949501" y="3996132"/>
            <a:ext cx="0" cy="676124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4008A24-FE01-4427-B6DD-5D404ACE4D6F}"/>
              </a:ext>
            </a:extLst>
          </p:cNvPr>
          <p:cNvSpPr txBox="1"/>
          <p:nvPr/>
        </p:nvSpPr>
        <p:spPr>
          <a:xfrm>
            <a:off x="1053396" y="4759123"/>
            <a:ext cx="1803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/>
              <a:t>커스터마이징 페이지</a:t>
            </a:r>
            <a:endParaRPr lang="en-US" altLang="ko-KR" sz="12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E042FF7-CC74-414E-B4F1-503D7EEFB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8268" y="5982524"/>
            <a:ext cx="1188693" cy="41391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78A7FB3-D949-4998-B448-DB1F89BAD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922" y="418882"/>
            <a:ext cx="4302259" cy="340566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371D1F3-6158-47F5-ABAA-50545C79DD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0296" y="4077229"/>
            <a:ext cx="2591945" cy="167422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11A299D-B6AD-475E-B9E1-833D57BAAB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702843" y="1683705"/>
            <a:ext cx="3405665" cy="121433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2A9F987-0528-4369-BFEB-503B1F9CEC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6160" y="4074078"/>
            <a:ext cx="2660132" cy="165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37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4208</TotalTime>
  <Words>182</Words>
  <Application>Microsoft Office PowerPoint</Application>
  <PresentationFormat>와이드스크린</PresentationFormat>
  <Paragraphs>68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A. Concept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콜린트 컴퍼니</dc:title>
  <dc:creator>KIMYERIN</dc:creator>
  <cp:lastModifiedBy>Youngwoo CnI</cp:lastModifiedBy>
  <cp:revision>27</cp:revision>
  <dcterms:created xsi:type="dcterms:W3CDTF">2020-11-27T04:37:23Z</dcterms:created>
  <dcterms:modified xsi:type="dcterms:W3CDTF">2020-12-03T06:03:27Z</dcterms:modified>
</cp:coreProperties>
</file>