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34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55CAF4-1211-4AA2-AADC-9F1ECCA20E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FA06D4A-F243-4CB5-B2CB-6B94BFC875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4D745C8-EFDF-440D-92F1-7CE868FDB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2203BD-54F9-4222-A3D6-FB2988651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22BDB7-53F2-4E33-BF37-92DA9865E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9156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976745-C2F8-4F53-AD93-65A7C4100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2135504-ED6B-4EEF-85DC-DA7ED6996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EB1AFC-FC7E-4DE2-BFF6-2DFACF6B4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CAB0BA-9600-4014-AF3E-E4D84310A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0E9A9C-0F72-428A-8923-A2CB9483C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380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554842-57CD-4872-B138-B61CE7500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6FF77B-C268-4F45-88C6-C4AEC491F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75926F-33EA-4D23-B50C-DBF62D17C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4DCA12-7DA7-44A3-8EB9-E2C5B4189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2DAD479-E814-42EC-A280-D65056918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0393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4808FA-923A-48B3-A6ED-5FA280A2C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29B19C-E11B-40D1-8CD6-23F08A8B4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0EE908-7E9F-4F72-AC0F-9682215E1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3168728-E8BB-4C62-A450-8DE1EB099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7B6C653-AAA7-4A27-84B5-C1E8BAA23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1CD91EB-1FA5-4296-81B5-832A8CEEE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0492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0FE84A-8922-4295-B91F-D76A4DF27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009B3B-E0A6-4EB8-AB62-6258BC96E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53FA2EC-877A-482B-B6FF-CD5015B7A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5D2BA0F-DD01-4B6A-BE40-6703175862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44DC4A7-4D79-4321-942F-2063F6BFF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12BC83B-617A-410F-B74A-43F0E11B2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8907554-74C7-47C2-85D7-6847411E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6737006-10FB-4685-A241-96E3C4C22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387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0DFB44-CE45-4D43-A416-7F1BB89A1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5AAF717-7CBE-4F5A-8AA9-6233A4C82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B02F7F7-44FD-4C63-9B6B-4FC1DA623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00FCD7D-ECB2-450E-A18D-6DA5628B2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476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6AC4850-0FD9-4F23-A0E6-36421F432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0ACA029-0179-4851-A42E-30F883BE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3C51A61-E7EC-4798-A10D-429864327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453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38FCE7-9EBA-400B-A5F0-CC9EAE194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3BC27FB-132D-40B7-BB3A-63E4047D8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DF40B5F-625D-4A2F-96B9-C2AD4BECF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6EB74AA-ECF8-4FF7-89F1-26CC36070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9CFE85-0E24-4647-92DA-5CC3A14D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3BA0A79-2DCC-4D78-A89A-B26106BE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375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195418-C229-4801-8668-933868C97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DB956DF-1B0D-4516-A2CC-4ECFDC39D7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1CF5625-6486-40A7-80C6-3F9192554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E0FCF75-45FD-492F-9DCF-1F1237FF0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9AE6F5C-97A0-45E0-8DE3-EB5CDDF55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2AC230-A098-4464-B8E0-7AF11A3A0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1483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FA75E2-622B-413B-BEAF-A1F1EFBBF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BE7A694-BF81-4719-928B-6DE56A1AE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D06BE0-F683-4FAF-8A53-DD3F95C38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8EBDF4-AF60-46D8-9852-17C9DDD0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30B005-44F1-4A95-B522-90F3C1E65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83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2C4B0F9-B439-424C-9341-8BC8E09BD9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52963AA-B70F-4F4E-A9F9-D42AB535D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DF987D-C66B-4E6C-8E53-AD43C521D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B4F811-2F5A-4877-9D79-29C61ADD4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94E38F-1859-4A81-8682-A80EC3E0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9716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A4811F5-C0F0-4B88-8737-C04C9BDB9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08F059F-C6CB-41BA-90CE-2697D8190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DF1B5A7-68CB-4D50-A622-5E03565FE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C967C-F5B1-44DC-BBFF-AFBA7969E2E5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AB7B04-B5C8-4AF3-8663-09CA98733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B136FF-34CF-4387-9503-B5CD35D1D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A3D9F-7602-44D6-A4EB-A6B0534AB1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111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:a16="http://schemas.microsoft.com/office/drawing/2014/main" id="{1258CF52-6014-4C62-B407-0EBD09E98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0243"/>
            <a:ext cx="1076588" cy="416288"/>
          </a:xfrm>
        </p:spPr>
        <p:txBody>
          <a:bodyPr>
            <a:normAutofit/>
          </a:bodyPr>
          <a:lstStyle/>
          <a:p>
            <a:pPr algn="l"/>
            <a:r>
              <a:rPr lang="en-US" altLang="ko-KR" sz="1800" dirty="0" err="1"/>
              <a:t>DPing</a:t>
            </a:r>
            <a:endParaRPr lang="ko-KR" altLang="en-US" sz="1800" dirty="0"/>
          </a:p>
        </p:txBody>
      </p:sp>
      <p:pic>
        <p:nvPicPr>
          <p:cNvPr id="27" name="그림 26" descr="음식이(가) 표시된 사진&#10;&#10;자동 생성된 설명">
            <a:extLst>
              <a:ext uri="{FF2B5EF4-FFF2-40B4-BE49-F238E27FC236}">
                <a16:creationId xmlns:a16="http://schemas.microsoft.com/office/drawing/2014/main" id="{C2A088CA-F154-4FB9-8601-C06990F29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21" y="605630"/>
            <a:ext cx="1476094" cy="2601426"/>
          </a:xfrm>
          <a:prstGeom prst="rect">
            <a:avLst/>
          </a:prstGeom>
        </p:spPr>
      </p:pic>
      <p:pic>
        <p:nvPicPr>
          <p:cNvPr id="31" name="그림 30" descr="모니터, 화면, 텔레비전, 컴퓨터이(가) 표시된 사진&#10;&#10;자동 생성된 설명">
            <a:extLst>
              <a:ext uri="{FF2B5EF4-FFF2-40B4-BE49-F238E27FC236}">
                <a16:creationId xmlns:a16="http://schemas.microsoft.com/office/drawing/2014/main" id="{CACFE579-6438-4638-AE19-FA066FFCB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306" y="605630"/>
            <a:ext cx="1476094" cy="2601426"/>
          </a:xfrm>
          <a:prstGeom prst="rect">
            <a:avLst/>
          </a:prstGeom>
        </p:spPr>
      </p:pic>
      <p:pic>
        <p:nvPicPr>
          <p:cNvPr id="33" name="그림 32" descr="시계, 모니터, 대형, 다른이(가) 표시된 사진&#10;&#10;자동 생성된 설명">
            <a:extLst>
              <a:ext uri="{FF2B5EF4-FFF2-40B4-BE49-F238E27FC236}">
                <a16:creationId xmlns:a16="http://schemas.microsoft.com/office/drawing/2014/main" id="{A44E79A2-224B-40FA-ACEA-EB76D921F5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95" y="605629"/>
            <a:ext cx="1476094" cy="2601426"/>
          </a:xfrm>
          <a:prstGeom prst="rect">
            <a:avLst/>
          </a:prstGeom>
        </p:spPr>
      </p:pic>
      <p:pic>
        <p:nvPicPr>
          <p:cNvPr id="35" name="그림 34" descr="시계, 거리, 대형, 모니터이(가) 표시된 사진&#10;&#10;자동 생성된 설명">
            <a:extLst>
              <a:ext uri="{FF2B5EF4-FFF2-40B4-BE49-F238E27FC236}">
                <a16:creationId xmlns:a16="http://schemas.microsoft.com/office/drawing/2014/main" id="{9E05DEA2-A169-4885-A181-98766B819D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084" y="605629"/>
            <a:ext cx="1476094" cy="2601426"/>
          </a:xfrm>
          <a:prstGeom prst="rect">
            <a:avLst/>
          </a:prstGeom>
        </p:spPr>
      </p:pic>
      <p:pic>
        <p:nvPicPr>
          <p:cNvPr id="37" name="그림 36" descr="대형, 음식, 시계이(가) 표시된 사진&#10;&#10;자동 생성된 설명">
            <a:extLst>
              <a:ext uri="{FF2B5EF4-FFF2-40B4-BE49-F238E27FC236}">
                <a16:creationId xmlns:a16="http://schemas.microsoft.com/office/drawing/2014/main" id="{64C976CE-E4B7-4F1F-91C6-65E3DD122C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769" y="605629"/>
            <a:ext cx="1476094" cy="2601426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61DB1445-493E-4A1A-BF31-26A933F17A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21" y="3827368"/>
            <a:ext cx="1476094" cy="2601426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1C772C1C-B52E-463F-AD6B-A23BA5162A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08" y="3827367"/>
            <a:ext cx="1476094" cy="2601426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959D033E-4A46-4F74-B121-9E74F5F65F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95" y="3827367"/>
            <a:ext cx="1476094" cy="2601426"/>
          </a:xfrm>
          <a:prstGeom prst="rect">
            <a:avLst/>
          </a:prstGeom>
        </p:spPr>
      </p:pic>
      <p:pic>
        <p:nvPicPr>
          <p:cNvPr id="45" name="그림 44" descr="스크린샷이(가) 표시된 사진&#10;&#10;자동 생성된 설명">
            <a:extLst>
              <a:ext uri="{FF2B5EF4-FFF2-40B4-BE49-F238E27FC236}">
                <a16:creationId xmlns:a16="http://schemas.microsoft.com/office/drawing/2014/main" id="{666C6656-D482-4C82-817A-BB7F99FB5A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482" y="3806459"/>
            <a:ext cx="1487958" cy="2622334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2BC2D664-F8C4-493C-A501-A0A7CA01D9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633" y="3827367"/>
            <a:ext cx="1476094" cy="2601426"/>
          </a:xfrm>
          <a:prstGeom prst="rect">
            <a:avLst/>
          </a:prstGeom>
        </p:spPr>
      </p:pic>
      <p:sp>
        <p:nvSpPr>
          <p:cNvPr id="48" name="부제목 2">
            <a:extLst>
              <a:ext uri="{FF2B5EF4-FFF2-40B4-BE49-F238E27FC236}">
                <a16:creationId xmlns:a16="http://schemas.microsoft.com/office/drawing/2014/main" id="{DC4781B3-4D3A-420A-B7C2-4B7D6FDA4868}"/>
              </a:ext>
            </a:extLst>
          </p:cNvPr>
          <p:cNvSpPr txBox="1">
            <a:spLocks/>
          </p:cNvSpPr>
          <p:nvPr/>
        </p:nvSpPr>
        <p:spPr>
          <a:xfrm>
            <a:off x="8271141" y="1290911"/>
            <a:ext cx="3502294" cy="2186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ko-KR" sz="1100" b="1" dirty="0"/>
              <a:t>Data </a:t>
            </a:r>
            <a:r>
              <a:rPr lang="ko-KR" altLang="en-US" sz="1100" b="1" dirty="0"/>
              <a:t>작업 순서</a:t>
            </a:r>
            <a:endParaRPr lang="en-US" altLang="ko-KR" sz="1100" b="1" dirty="0"/>
          </a:p>
          <a:p>
            <a:pPr algn="l">
              <a:lnSpc>
                <a:spcPct val="120000"/>
              </a:lnSpc>
            </a:pPr>
            <a:endParaRPr lang="ko-KR" altLang="en-US" sz="1100" dirty="0"/>
          </a:p>
          <a:p>
            <a:pPr algn="l">
              <a:lnSpc>
                <a:spcPct val="120000"/>
              </a:lnSpc>
            </a:pPr>
            <a:r>
              <a:rPr lang="en-US" altLang="ko-KR" sz="1100" dirty="0"/>
              <a:t>1. </a:t>
            </a:r>
            <a:r>
              <a:rPr lang="ko-KR" altLang="en-US" sz="1100" dirty="0"/>
              <a:t>원단을 촬영하여 휴대폰 기기에 저장한다</a:t>
            </a:r>
            <a:r>
              <a:rPr lang="en-US" altLang="ko-KR" sz="1100" dirty="0"/>
              <a:t>.</a:t>
            </a:r>
          </a:p>
          <a:p>
            <a:pPr algn="l">
              <a:lnSpc>
                <a:spcPct val="120000"/>
              </a:lnSpc>
            </a:pPr>
            <a:r>
              <a:rPr lang="en-US" altLang="ko-KR" sz="1100" dirty="0"/>
              <a:t>2. </a:t>
            </a:r>
            <a:r>
              <a:rPr lang="ko-KR" altLang="en-US" sz="1100" dirty="0"/>
              <a:t>평탄화 작업을 한다</a:t>
            </a:r>
            <a:r>
              <a:rPr lang="en-US" altLang="ko-KR" sz="1100" dirty="0"/>
              <a:t>.</a:t>
            </a:r>
          </a:p>
          <a:p>
            <a:pPr algn="l">
              <a:lnSpc>
                <a:spcPct val="120000"/>
              </a:lnSpc>
            </a:pPr>
            <a:r>
              <a:rPr lang="en-US" altLang="ko-KR" sz="1100" dirty="0"/>
              <a:t>3. </a:t>
            </a:r>
            <a:r>
              <a:rPr lang="ko-KR" altLang="en-US" sz="1100" dirty="0" err="1"/>
              <a:t>리핏</a:t>
            </a:r>
            <a:r>
              <a:rPr lang="ko-KR" altLang="en-US" sz="1100" dirty="0"/>
              <a:t> 찾기 기능을 통해 </a:t>
            </a:r>
            <a:r>
              <a:rPr lang="ko-KR" altLang="en-US" sz="1100" dirty="0" err="1"/>
              <a:t>리핏을</a:t>
            </a:r>
            <a:r>
              <a:rPr lang="ko-KR" altLang="en-US" sz="1100" dirty="0"/>
              <a:t> 찾는다</a:t>
            </a:r>
            <a:r>
              <a:rPr lang="en-US" altLang="ko-KR" sz="1100" dirty="0"/>
              <a:t>.</a:t>
            </a:r>
          </a:p>
          <a:p>
            <a:pPr algn="l">
              <a:lnSpc>
                <a:spcPct val="120000"/>
              </a:lnSpc>
            </a:pPr>
            <a:r>
              <a:rPr lang="en-US" altLang="ko-KR" sz="1100" dirty="0"/>
              <a:t>4. </a:t>
            </a:r>
            <a:r>
              <a:rPr lang="ko-KR" altLang="en-US" sz="1100" dirty="0" err="1"/>
              <a:t>리핏</a:t>
            </a:r>
            <a:r>
              <a:rPr lang="ko-KR" altLang="en-US" sz="1100" dirty="0"/>
              <a:t> 찾기 기능에서 찾은 표시를 참고하여 사각형</a:t>
            </a:r>
            <a:endParaRPr lang="en-US" altLang="ko-KR" sz="1100" dirty="0"/>
          </a:p>
          <a:p>
            <a:pPr algn="l">
              <a:lnSpc>
                <a:spcPct val="120000"/>
              </a:lnSpc>
            </a:pPr>
            <a:r>
              <a:rPr lang="en-US" altLang="ko-KR" sz="1100" dirty="0"/>
              <a:t> </a:t>
            </a:r>
            <a:r>
              <a:rPr lang="ko-KR" altLang="en-US" sz="1100" dirty="0"/>
              <a:t>  기능으로 </a:t>
            </a:r>
            <a:r>
              <a:rPr lang="ko-KR" altLang="en-US" sz="1100" dirty="0" err="1"/>
              <a:t>리핏을</a:t>
            </a:r>
            <a:r>
              <a:rPr lang="ko-KR" altLang="en-US" sz="1100" dirty="0"/>
              <a:t> 상세히 잡아준다</a:t>
            </a:r>
            <a:r>
              <a:rPr lang="en-US" altLang="ko-KR" sz="1100"/>
              <a:t>.</a:t>
            </a:r>
            <a:endParaRPr lang="en-US" altLang="ko-KR" sz="1100" dirty="0"/>
          </a:p>
          <a:p>
            <a:pPr algn="l">
              <a:lnSpc>
                <a:spcPct val="120000"/>
              </a:lnSpc>
            </a:pPr>
            <a:r>
              <a:rPr lang="en-US" altLang="ko-KR" sz="1100" dirty="0"/>
              <a:t>5. </a:t>
            </a:r>
            <a:r>
              <a:rPr lang="ko-KR" altLang="en-US" sz="1100" dirty="0"/>
              <a:t>다음 스텝으로 </a:t>
            </a:r>
            <a:r>
              <a:rPr lang="ko-KR" altLang="en-US" sz="1100" dirty="0" err="1"/>
              <a:t>리핏을</a:t>
            </a:r>
            <a:r>
              <a:rPr lang="ko-KR" altLang="en-US" sz="1100" dirty="0"/>
              <a:t> 전개하여 확인한다</a:t>
            </a:r>
            <a:r>
              <a:rPr lang="en-US" altLang="ko-KR" sz="1100" dirty="0"/>
              <a:t>.</a:t>
            </a:r>
          </a:p>
          <a:p>
            <a:pPr algn="l">
              <a:lnSpc>
                <a:spcPct val="120000"/>
              </a:lnSpc>
            </a:pPr>
            <a:r>
              <a:rPr lang="en-US" altLang="ko-KR" sz="1100" dirty="0"/>
              <a:t>6. </a:t>
            </a:r>
            <a:r>
              <a:rPr lang="ko-KR" altLang="en-US" sz="1100" dirty="0"/>
              <a:t>확인이 완료된 </a:t>
            </a:r>
            <a:r>
              <a:rPr lang="ko-KR" altLang="en-US" sz="1100" dirty="0" err="1"/>
              <a:t>리핏을</a:t>
            </a:r>
            <a:r>
              <a:rPr lang="ko-KR" altLang="en-US" sz="1100" dirty="0"/>
              <a:t> 저장한다</a:t>
            </a:r>
            <a:r>
              <a:rPr lang="en-US" altLang="ko-KR" sz="1100" dirty="0"/>
              <a:t>. </a:t>
            </a:r>
          </a:p>
          <a:p>
            <a:pPr algn="l">
              <a:lnSpc>
                <a:spcPct val="120000"/>
              </a:lnSpc>
            </a:pPr>
            <a:r>
              <a:rPr lang="en-US" altLang="ko-KR" sz="1100" dirty="0"/>
              <a:t>7. </a:t>
            </a:r>
            <a:r>
              <a:rPr lang="ko-KR" altLang="en-US" sz="1100" dirty="0"/>
              <a:t>저장한 </a:t>
            </a:r>
            <a:r>
              <a:rPr lang="ko-KR" altLang="en-US" sz="1100" dirty="0" err="1"/>
              <a:t>리핏을</a:t>
            </a:r>
            <a:r>
              <a:rPr lang="ko-KR" altLang="en-US" sz="1100" dirty="0"/>
              <a:t> 원단 서버에 업로드 한다</a:t>
            </a:r>
            <a:r>
              <a:rPr lang="en-US" altLang="ko-KR" sz="1100" dirty="0"/>
              <a:t>.</a:t>
            </a:r>
          </a:p>
          <a:p>
            <a:pPr algn="l">
              <a:lnSpc>
                <a:spcPct val="120000"/>
              </a:lnSpc>
            </a:pPr>
            <a:r>
              <a:rPr lang="en-US" altLang="ko-KR" sz="1100" dirty="0"/>
              <a:t>8. </a:t>
            </a:r>
            <a:r>
              <a:rPr lang="ko-KR" altLang="en-US" sz="1100" dirty="0"/>
              <a:t>시뮬레이션창으로 이동한다</a:t>
            </a:r>
            <a:r>
              <a:rPr lang="en-US" altLang="ko-KR" sz="1100" dirty="0"/>
              <a:t>.</a:t>
            </a:r>
          </a:p>
          <a:p>
            <a:pPr algn="l">
              <a:lnSpc>
                <a:spcPct val="120000"/>
              </a:lnSpc>
            </a:pPr>
            <a:r>
              <a:rPr lang="en-US" altLang="ko-KR" sz="1100" dirty="0"/>
              <a:t>9. </a:t>
            </a:r>
            <a:r>
              <a:rPr lang="ko-KR" altLang="en-US" sz="1100" dirty="0"/>
              <a:t>원단 메뉴에서 업로드한 원단을 찾아 선택하여</a:t>
            </a:r>
            <a:r>
              <a:rPr lang="en-US" altLang="ko-KR" sz="1100" dirty="0"/>
              <a:t> </a:t>
            </a:r>
          </a:p>
          <a:p>
            <a:pPr algn="l">
              <a:lnSpc>
                <a:spcPct val="120000"/>
              </a:lnSpc>
            </a:pPr>
            <a:r>
              <a:rPr lang="ko-KR" altLang="en-US" sz="1100" dirty="0"/>
              <a:t>   </a:t>
            </a:r>
            <a:r>
              <a:rPr lang="ko-KR" altLang="en-US" sz="1100" dirty="0" err="1"/>
              <a:t>시뮬레이션한다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348877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:a16="http://schemas.microsoft.com/office/drawing/2014/main" id="{8A00FE55-3C83-402E-9EAE-1567C5CB0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1141" y="1980717"/>
            <a:ext cx="3689631" cy="1655762"/>
          </a:xfrm>
        </p:spPr>
        <p:txBody>
          <a:bodyPr>
            <a:noAutofit/>
          </a:bodyPr>
          <a:lstStyle/>
          <a:p>
            <a:pPr marL="228600" indent="-228600" algn="l">
              <a:buAutoNum type="arabicPeriod"/>
            </a:pPr>
            <a:r>
              <a:rPr lang="ko-KR" altLang="en-US" sz="1100" dirty="0"/>
              <a:t>촬영한 사진을 업로드한다</a:t>
            </a:r>
            <a:r>
              <a:rPr lang="en-US" altLang="ko-KR" sz="1100" dirty="0"/>
              <a:t>.</a:t>
            </a:r>
          </a:p>
          <a:p>
            <a:pPr marL="228600" indent="-228600" algn="l">
              <a:buAutoNum type="arabicPeriod"/>
            </a:pPr>
            <a:r>
              <a:rPr lang="ko-KR" altLang="en-US" sz="1100" dirty="0"/>
              <a:t>업로드한 사진을 </a:t>
            </a:r>
            <a:r>
              <a:rPr lang="ko-KR" altLang="en-US" sz="1100" dirty="0" err="1"/>
              <a:t>평탄화한다</a:t>
            </a:r>
            <a:r>
              <a:rPr lang="en-US" altLang="ko-KR" sz="1100" dirty="0"/>
              <a:t>.</a:t>
            </a:r>
          </a:p>
          <a:p>
            <a:pPr marL="228600" indent="-228600" algn="l">
              <a:buAutoNum type="arabicPeriod"/>
            </a:pPr>
            <a:endParaRPr lang="en-US" altLang="ko-KR" sz="1100" dirty="0"/>
          </a:p>
          <a:p>
            <a:pPr marL="228600" indent="-228600" algn="l">
              <a:buAutoNum type="arabicPeriod"/>
            </a:pPr>
            <a:endParaRPr lang="en-US" altLang="ko-KR" sz="1100" dirty="0"/>
          </a:p>
          <a:p>
            <a:pPr marL="228600" indent="-228600" algn="l">
              <a:buAutoNum type="arabicPeriod"/>
            </a:pPr>
            <a:r>
              <a:rPr lang="en-US" altLang="ko-KR" sz="1100" dirty="0"/>
              <a:t>‘</a:t>
            </a:r>
            <a:r>
              <a:rPr lang="ko-KR" altLang="en-US" sz="1100" dirty="0"/>
              <a:t>저장하고 </a:t>
            </a:r>
            <a:r>
              <a:rPr lang="ko-KR" altLang="en-US" sz="1100" dirty="0" err="1"/>
              <a:t>원리핏</a:t>
            </a:r>
            <a:r>
              <a:rPr lang="ko-KR" altLang="en-US" sz="1100" dirty="0"/>
              <a:t> 추출</a:t>
            </a:r>
            <a:r>
              <a:rPr lang="en-US" altLang="ko-KR" sz="1100" dirty="0"/>
              <a:t>’</a:t>
            </a:r>
            <a:r>
              <a:rPr lang="ko-KR" altLang="en-US" sz="1100" dirty="0"/>
              <a:t>을 한다</a:t>
            </a:r>
            <a:r>
              <a:rPr lang="en-US" altLang="ko-KR" sz="1100" dirty="0"/>
              <a:t>.</a:t>
            </a:r>
          </a:p>
          <a:p>
            <a:pPr marL="228600" indent="-228600" algn="l">
              <a:buAutoNum type="arabicPeriod"/>
            </a:pPr>
            <a:r>
              <a:rPr lang="ko-KR" altLang="en-US" sz="1100" dirty="0" err="1"/>
              <a:t>원리핏을</a:t>
            </a:r>
            <a:r>
              <a:rPr lang="ko-KR" altLang="en-US" sz="1100" dirty="0"/>
              <a:t> 잘 맞추어 준 뒤 전개하여 확인한다</a:t>
            </a:r>
            <a:r>
              <a:rPr lang="en-US" altLang="ko-KR" sz="1100" dirty="0"/>
              <a:t>.</a:t>
            </a:r>
          </a:p>
          <a:p>
            <a:pPr marL="228600" indent="-228600" algn="l">
              <a:buAutoNum type="arabicPeriod"/>
            </a:pPr>
            <a:r>
              <a:rPr lang="en-US" altLang="ko-KR" sz="1100" dirty="0"/>
              <a:t>‘Save &amp; Simulation’</a:t>
            </a:r>
            <a:r>
              <a:rPr lang="ko-KR" altLang="en-US" sz="1100" dirty="0"/>
              <a:t>을 실행한다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2D634DD3-2662-409D-ABFA-A5893ADD209F}"/>
              </a:ext>
            </a:extLst>
          </p:cNvPr>
          <p:cNvSpPr txBox="1">
            <a:spLocks/>
          </p:cNvSpPr>
          <p:nvPr/>
        </p:nvSpPr>
        <p:spPr>
          <a:xfrm>
            <a:off x="-1" y="80243"/>
            <a:ext cx="2310063" cy="416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600" dirty="0" err="1"/>
              <a:t>후조밍저</a:t>
            </a:r>
            <a:r>
              <a:rPr lang="ko-KR" altLang="en-US" sz="1600" dirty="0"/>
              <a:t> </a:t>
            </a:r>
            <a:r>
              <a:rPr lang="en-US" altLang="ko-KR" sz="1600" dirty="0" err="1"/>
              <a:t>WebSite</a:t>
            </a:r>
            <a:endParaRPr lang="ko-KR" altLang="en-US" sz="1600" dirty="0"/>
          </a:p>
        </p:txBody>
      </p:sp>
      <p:sp>
        <p:nvSpPr>
          <p:cNvPr id="13" name="부제목 2">
            <a:extLst>
              <a:ext uri="{FF2B5EF4-FFF2-40B4-BE49-F238E27FC236}">
                <a16:creationId xmlns:a16="http://schemas.microsoft.com/office/drawing/2014/main" id="{DFF4075E-AFE0-43D9-A6E4-F2B7BC95287B}"/>
              </a:ext>
            </a:extLst>
          </p:cNvPr>
          <p:cNvSpPr txBox="1">
            <a:spLocks/>
          </p:cNvSpPr>
          <p:nvPr/>
        </p:nvSpPr>
        <p:spPr>
          <a:xfrm>
            <a:off x="8271141" y="1276017"/>
            <a:ext cx="3502294" cy="35206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ko-KR" sz="1100" b="1" dirty="0"/>
              <a:t>Data </a:t>
            </a:r>
            <a:r>
              <a:rPr lang="ko-KR" altLang="en-US" sz="1100" b="1" dirty="0"/>
              <a:t>작업 순서</a:t>
            </a:r>
            <a:endParaRPr lang="ko-KR" altLang="en-US" sz="1100" dirty="0"/>
          </a:p>
        </p:txBody>
      </p:sp>
      <p:pic>
        <p:nvPicPr>
          <p:cNvPr id="17" name="그림 16" descr="스크린샷, 컴퓨터이(가) 표시된 사진&#10;&#10;자동 생성된 설명">
            <a:extLst>
              <a:ext uri="{FF2B5EF4-FFF2-40B4-BE49-F238E27FC236}">
                <a16:creationId xmlns:a16="http://schemas.microsoft.com/office/drawing/2014/main" id="{0449E354-B4E1-4A84-BD27-FAFC1B93D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924" y="1597572"/>
            <a:ext cx="1468682" cy="3100552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3D2C9740-460F-4DC2-86B4-E29D2A60E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489" y="1597572"/>
            <a:ext cx="1468683" cy="3100552"/>
          </a:xfrm>
          <a:prstGeom prst="rect">
            <a:avLst/>
          </a:prstGeom>
        </p:spPr>
      </p:pic>
      <p:pic>
        <p:nvPicPr>
          <p:cNvPr id="25" name="그림 24" descr="스크린샷이(가) 표시된 사진&#10;&#10;자동 생성된 설명">
            <a:extLst>
              <a:ext uri="{FF2B5EF4-FFF2-40B4-BE49-F238E27FC236}">
                <a16:creationId xmlns:a16="http://schemas.microsoft.com/office/drawing/2014/main" id="{E1BD5AB1-1F66-4D58-8079-A026AD45A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567" y="1597572"/>
            <a:ext cx="1495468" cy="3157100"/>
          </a:xfrm>
          <a:prstGeom prst="rect">
            <a:avLst/>
          </a:prstGeom>
        </p:spPr>
      </p:pic>
      <p:pic>
        <p:nvPicPr>
          <p:cNvPr id="27" name="그림 26" descr="셔츠이(가) 표시된 사진&#10;&#10;자동 생성된 설명">
            <a:extLst>
              <a:ext uri="{FF2B5EF4-FFF2-40B4-BE49-F238E27FC236}">
                <a16:creationId xmlns:a16="http://schemas.microsoft.com/office/drawing/2014/main" id="{43908130-C245-4875-B1F0-EB09E17DD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430" y="1597572"/>
            <a:ext cx="1495468" cy="3157100"/>
          </a:xfrm>
          <a:prstGeom prst="rect">
            <a:avLst/>
          </a:prstGeom>
        </p:spPr>
      </p:pic>
      <p:pic>
        <p:nvPicPr>
          <p:cNvPr id="29" name="그림 28" descr="여자, 서있는, 남자, 착용이(가) 표시된 사진&#10;&#10;자동 생성된 설명">
            <a:extLst>
              <a:ext uri="{FF2B5EF4-FFF2-40B4-BE49-F238E27FC236}">
                <a16:creationId xmlns:a16="http://schemas.microsoft.com/office/drawing/2014/main" id="{669E61CE-1F1D-4352-ACA7-6D4DABE999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03" y="1597572"/>
            <a:ext cx="1468682" cy="3100552"/>
          </a:xfrm>
          <a:prstGeom prst="rect">
            <a:avLst/>
          </a:prstGeom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316A8A54-744F-4733-8ABC-B30FABAF0F40}"/>
              </a:ext>
            </a:extLst>
          </p:cNvPr>
          <p:cNvSpPr/>
          <p:nvPr/>
        </p:nvSpPr>
        <p:spPr>
          <a:xfrm>
            <a:off x="8501739" y="2546988"/>
            <a:ext cx="30588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/>
              <a:t>(</a:t>
            </a:r>
            <a:r>
              <a:rPr lang="ko-KR" altLang="en-US" sz="1100" dirty="0"/>
              <a:t>단순한 </a:t>
            </a:r>
            <a:r>
              <a:rPr lang="ko-KR" altLang="en-US" sz="1100" dirty="0" err="1"/>
              <a:t>리핏의</a:t>
            </a:r>
            <a:r>
              <a:rPr lang="ko-KR" altLang="en-US" sz="1100" dirty="0"/>
              <a:t> 경우 평탄화로 </a:t>
            </a:r>
            <a:r>
              <a:rPr lang="ko-KR" altLang="en-US" sz="1100" dirty="0" err="1"/>
              <a:t>리핏작업</a:t>
            </a:r>
            <a:r>
              <a:rPr lang="ko-KR" altLang="en-US" sz="1100" dirty="0"/>
              <a:t> 가능</a:t>
            </a:r>
            <a:r>
              <a:rPr lang="en-US" altLang="ko-KR" sz="1100" dirty="0"/>
              <a:t>)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139691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127</Words>
  <Application>Microsoft Office PowerPoint</Application>
  <PresentationFormat>와이드스크린</PresentationFormat>
  <Paragraphs>24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design2</dc:creator>
  <cp:lastModifiedBy>design2</cp:lastModifiedBy>
  <cp:revision>6</cp:revision>
  <dcterms:created xsi:type="dcterms:W3CDTF">2019-10-29T07:59:48Z</dcterms:created>
  <dcterms:modified xsi:type="dcterms:W3CDTF">2019-10-29T08:49:29Z</dcterms:modified>
</cp:coreProperties>
</file>