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2" r:id="rId2"/>
    <p:sldId id="285" r:id="rId3"/>
    <p:sldId id="287" r:id="rId4"/>
    <p:sldId id="296" r:id="rId5"/>
    <p:sldId id="286" r:id="rId6"/>
    <p:sldId id="295" r:id="rId7"/>
    <p:sldId id="292" r:id="rId8"/>
    <p:sldId id="294" r:id="rId9"/>
    <p:sldId id="293" r:id="rId10"/>
    <p:sldId id="298" r:id="rId11"/>
    <p:sldId id="297" r:id="rId12"/>
    <p:sldId id="301" r:id="rId13"/>
    <p:sldId id="299" r:id="rId14"/>
    <p:sldId id="300" r:id="rId15"/>
    <p:sldId id="264" r:id="rId16"/>
    <p:sldId id="281" r:id="rId17"/>
    <p:sldId id="282" r:id="rId18"/>
    <p:sldId id="283" r:id="rId19"/>
    <p:sldId id="284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D9D9D9"/>
    <a:srgbClr val="FFFF99"/>
    <a:srgbClr val="FFFF00"/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9D29A-2C4D-4215-A2DC-F0570CAB388D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A2D61-9FF5-4252-9344-009EBA81E2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158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A2D61-9FF5-4252-9344-009EBA81E2C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831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75632-BBC7-4577-A7A8-2D309F4D397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542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28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166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98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730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5718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847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990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08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821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133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41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2985A-2209-4538-8D62-60330DCA6C74}" type="datetimeFigureOut">
              <a:rPr lang="ko-KR" altLang="en-US" smtClean="0"/>
              <a:t>2021-11-04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54FDE-0E79-4F10-A818-51176DFA7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641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7.png"/><Relationship Id="rId7" Type="http://schemas.openxmlformats.org/officeDocument/2006/relationships/image" Target="../media/image2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wmf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emf"/><Relationship Id="rId4" Type="http://schemas.openxmlformats.org/officeDocument/2006/relationships/image" Target="../media/image17.png"/><Relationship Id="rId9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7.png"/><Relationship Id="rId7" Type="http://schemas.openxmlformats.org/officeDocument/2006/relationships/image" Target="../media/image2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8.png"/><Relationship Id="rId4" Type="http://schemas.openxmlformats.org/officeDocument/2006/relationships/image" Target="../media/image18.png"/><Relationship Id="rId9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7544" y="2998693"/>
            <a:ext cx="819539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/>
              <a:t>WEB 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074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40"/>
            <a:ext cx="9144000" cy="589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44" y="0"/>
            <a:ext cx="196946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/>
              <a:t>WEB 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INTRO </a:t>
            </a:r>
            <a:r>
              <a:rPr lang="en-US" altLang="ko-KR" sz="1400" dirty="0" smtClean="0"/>
              <a:t>PAGE</a:t>
            </a:r>
          </a:p>
          <a:p>
            <a:pPr algn="ctr"/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44208" y="6452601"/>
            <a:ext cx="1217315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영상 페이지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7035650" y="6190991"/>
            <a:ext cx="0" cy="26161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95936" y="6290156"/>
            <a:ext cx="129614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화면비율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5:5</a:t>
            </a:r>
          </a:p>
          <a:p>
            <a:pPr algn="ctr"/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87824" y="6448409"/>
            <a:ext cx="3406726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버튼 클릭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-&gt;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로딩 페이지로 이동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" y="1039411"/>
            <a:ext cx="9144000" cy="514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직선 연결선 5"/>
          <p:cNvCxnSpPr/>
          <p:nvPr/>
        </p:nvCxnSpPr>
        <p:spPr>
          <a:xfrm flipV="1">
            <a:off x="4716016" y="3933056"/>
            <a:ext cx="0" cy="251535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244" y="0"/>
            <a:ext cx="196946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/>
              <a:t>WEB 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INTRO </a:t>
            </a:r>
            <a:r>
              <a:rPr lang="en-US" altLang="ko-KR" sz="1400" dirty="0" smtClean="0"/>
              <a:t>PAGE</a:t>
            </a:r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6064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185"/>
            <a:ext cx="9133756" cy="591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91880" y="6250324"/>
            <a:ext cx="1800200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애니메이션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효과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4427984" y="4365104"/>
            <a:ext cx="0" cy="18852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396552" y="0"/>
            <a:ext cx="28335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WEB </a:t>
            </a:r>
            <a:r>
              <a:rPr lang="en-US" altLang="ko-KR" sz="1400" dirty="0" smtClean="0"/>
              <a:t>LODING </a:t>
            </a:r>
            <a:r>
              <a:rPr lang="en-US" altLang="ko-KR" sz="1400" dirty="0" smtClean="0"/>
              <a:t>PAGE</a:t>
            </a:r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7264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607" y="360040"/>
            <a:ext cx="7471755" cy="634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252" y="0"/>
            <a:ext cx="1609428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WEB MAIN </a:t>
            </a:r>
            <a:r>
              <a:rPr lang="en-US" altLang="ko-KR" sz="1400" dirty="0" smtClean="0"/>
              <a:t>PAGE</a:t>
            </a:r>
          </a:p>
          <a:p>
            <a:pPr algn="ctr"/>
            <a:endParaRPr lang="en-US" altLang="ko-KR" sz="1400" dirty="0"/>
          </a:p>
          <a:p>
            <a:pPr algn="ctr"/>
            <a:r>
              <a:rPr lang="en-US" altLang="ko-KR" sz="1400" dirty="0" smtClean="0"/>
              <a:t>-PRODUCT-</a:t>
            </a:r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06773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79" y="368449"/>
            <a:ext cx="7406922" cy="62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252" y="0"/>
            <a:ext cx="1609428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WEB MAIN </a:t>
            </a:r>
            <a:r>
              <a:rPr lang="en-US" altLang="ko-KR" sz="1400" dirty="0" smtClean="0"/>
              <a:t>PAGE</a:t>
            </a:r>
          </a:p>
          <a:p>
            <a:pPr algn="ctr"/>
            <a:endParaRPr lang="en-US" altLang="ko-KR" sz="1400" dirty="0"/>
          </a:p>
          <a:p>
            <a:pPr algn="ctr"/>
            <a:r>
              <a:rPr lang="en-US" altLang="ko-KR" sz="1400" dirty="0" smtClean="0"/>
              <a:t>-FABRIC-</a:t>
            </a:r>
            <a:endParaRPr lang="en-US" altLang="ko-KR" sz="1400" dirty="0" smtClean="0"/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0036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607" y="360040"/>
            <a:ext cx="7471755" cy="634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2252" y="0"/>
            <a:ext cx="160942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WEB MAIN </a:t>
            </a:r>
            <a:r>
              <a:rPr lang="en-US" altLang="ko-KR" sz="1400" dirty="0" smtClean="0"/>
              <a:t>PAGE</a:t>
            </a:r>
          </a:p>
          <a:p>
            <a:pPr algn="ctr"/>
            <a:endParaRPr lang="en-US" altLang="ko-KR" sz="1400" dirty="0"/>
          </a:p>
          <a:p>
            <a:pPr algn="ctr"/>
            <a:endParaRPr lang="ko-KR" altLang="en-US" sz="1400" dirty="0"/>
          </a:p>
        </p:txBody>
      </p:sp>
      <p:sp>
        <p:nvSpPr>
          <p:cNvPr id="18" name="직사각형 17"/>
          <p:cNvSpPr/>
          <p:nvPr/>
        </p:nvSpPr>
        <p:spPr>
          <a:xfrm>
            <a:off x="1711138" y="956018"/>
            <a:ext cx="7432861" cy="290473"/>
          </a:xfrm>
          <a:prstGeom prst="rect">
            <a:avLst/>
          </a:prstGeom>
          <a:solidFill>
            <a:srgbClr val="F2DCDB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722502" y="1246491"/>
            <a:ext cx="7432860" cy="4198733"/>
          </a:xfrm>
          <a:prstGeom prst="rect">
            <a:avLst/>
          </a:prstGeom>
          <a:solidFill>
            <a:srgbClr val="FFFF99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1701030" y="5445224"/>
            <a:ext cx="7454332" cy="1259138"/>
          </a:xfrm>
          <a:prstGeom prst="rect">
            <a:avLst/>
          </a:prstGeom>
          <a:solidFill>
            <a:schemeClr val="accent1">
              <a:lumMod val="20000"/>
              <a:lumOff val="80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34258" y="989534"/>
            <a:ext cx="576064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헤</a:t>
            </a:r>
            <a:r>
              <a: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더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4258" y="3604315"/>
            <a:ext cx="576064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바디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4258" y="5911538"/>
            <a:ext cx="576064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푸</a:t>
            </a:r>
            <a:r>
              <a:rPr lang="ko-KR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터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직선 연결선 8"/>
          <p:cNvCxnSpPr>
            <a:endCxn id="6" idx="3"/>
          </p:cNvCxnSpPr>
          <p:nvPr/>
        </p:nvCxnSpPr>
        <p:spPr>
          <a:xfrm flipH="1">
            <a:off x="1610322" y="1143423"/>
            <a:ext cx="1341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flipH="1">
            <a:off x="1629496" y="3758203"/>
            <a:ext cx="1341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H="1">
            <a:off x="1610322" y="6065426"/>
            <a:ext cx="1341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86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595" y="4233"/>
            <a:ext cx="7764766" cy="6593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08520" y="0"/>
            <a:ext cx="16094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MAIN PAGE</a:t>
            </a:r>
          </a:p>
          <a:p>
            <a:pPr algn="ctr"/>
            <a:endParaRPr lang="ko-KR" altLang="en-US" sz="1400" dirty="0"/>
          </a:p>
        </p:txBody>
      </p:sp>
      <p:cxnSp>
        <p:nvCxnSpPr>
          <p:cNvPr id="7" name="직선 연결선 6"/>
          <p:cNvCxnSpPr/>
          <p:nvPr/>
        </p:nvCxnSpPr>
        <p:spPr>
          <a:xfrm flipH="1" flipV="1">
            <a:off x="2369424" y="5011592"/>
            <a:ext cx="258360" cy="72166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6130" y="5479739"/>
            <a:ext cx="1094778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이미지 환원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6076" y="5473833"/>
            <a:ext cx="1094778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원단 업로드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21768" y="5460306"/>
            <a:ext cx="1655122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이미지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공유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10" y="5733256"/>
            <a:ext cx="421769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74510" y="5733256"/>
            <a:ext cx="4217690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41388" y="5473833"/>
            <a:ext cx="1094778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이미지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저장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595" y="4233"/>
            <a:ext cx="7764766" cy="6593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08520" y="0"/>
            <a:ext cx="16094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MAIN PAGE</a:t>
            </a:r>
          </a:p>
          <a:p>
            <a:pPr algn="ctr"/>
            <a:endParaRPr lang="ko-KR" altLang="en-US" sz="14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007967"/>
            <a:ext cx="2627784" cy="58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95536" y="5949280"/>
            <a:ext cx="2808312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7" name="직선 연결선 6"/>
          <p:cNvCxnSpPr/>
          <p:nvPr/>
        </p:nvCxnSpPr>
        <p:spPr>
          <a:xfrm flipV="1">
            <a:off x="3203848" y="5445224"/>
            <a:ext cx="5184576" cy="8280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7504" y="5697477"/>
            <a:ext cx="1379420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영우홈페이지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이동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41551" y="5701475"/>
            <a:ext cx="1094778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유튜브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이동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5248" y="5701477"/>
            <a:ext cx="1094778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인스타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이동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2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7544" y="2854677"/>
            <a:ext cx="819539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/>
              <a:t>MOBILE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8256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4584" y="0"/>
            <a:ext cx="324036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MOBILE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INTRO </a:t>
            </a:r>
            <a:r>
              <a:rPr lang="en-US" altLang="ko-KR" sz="1400" dirty="0" smtClean="0"/>
              <a:t>PAGE</a:t>
            </a:r>
          </a:p>
          <a:p>
            <a:pPr algn="ctr"/>
            <a:endParaRPr lang="ko-KR" altLang="en-US" sz="1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38741"/>
            <a:ext cx="2906056" cy="5944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23220"/>
            <a:ext cx="2892379" cy="593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9316" y="4725143"/>
            <a:ext cx="1640632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사진으로 대체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1907704" y="4293096"/>
            <a:ext cx="0" cy="4320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08040" y="0"/>
            <a:ext cx="31722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MOBILE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LODING  </a:t>
            </a:r>
            <a:r>
              <a:rPr lang="en-US" altLang="ko-KR" sz="1400" dirty="0" smtClean="0"/>
              <a:t>PAGE</a:t>
            </a:r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69558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226" y="116631"/>
            <a:ext cx="1823604" cy="655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848" y="116632"/>
            <a:ext cx="1814916" cy="655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05" y="116631"/>
            <a:ext cx="1819825" cy="655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450" y="116631"/>
            <a:ext cx="1811158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108520" y="0"/>
            <a:ext cx="160942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MOBILE</a:t>
            </a:r>
            <a:endParaRPr lang="en-US" altLang="ko-KR" sz="1400" dirty="0" smtClean="0"/>
          </a:p>
          <a:p>
            <a:pPr algn="ctr"/>
            <a:r>
              <a:rPr lang="en-US" altLang="ko-KR" sz="1400" dirty="0" smtClean="0"/>
              <a:t>MAIN </a:t>
            </a:r>
            <a:r>
              <a:rPr lang="en-US" altLang="ko-KR" sz="1400" dirty="0" smtClean="0"/>
              <a:t>PAGE</a:t>
            </a:r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74090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52"/>
          <a:stretch/>
        </p:blipFill>
        <p:spPr bwMode="auto">
          <a:xfrm>
            <a:off x="539552" y="1194842"/>
            <a:ext cx="235131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94842"/>
            <a:ext cx="245111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879" y="1196752"/>
            <a:ext cx="245456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08520" y="0"/>
            <a:ext cx="160942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MOBILE</a:t>
            </a:r>
            <a:endParaRPr lang="en-US" altLang="ko-KR" sz="1400" dirty="0" smtClean="0"/>
          </a:p>
          <a:p>
            <a:pPr algn="ctr"/>
            <a:r>
              <a:rPr lang="en-US" altLang="ko-KR" sz="1400" dirty="0" smtClean="0"/>
              <a:t>MAIN </a:t>
            </a:r>
            <a:r>
              <a:rPr lang="en-US" altLang="ko-KR" sz="1400" dirty="0" smtClean="0"/>
              <a:t>PAGE</a:t>
            </a:r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85906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52"/>
          <a:stretch/>
        </p:blipFill>
        <p:spPr bwMode="auto">
          <a:xfrm>
            <a:off x="755576" y="1194842"/>
            <a:ext cx="235131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755576" y="4149080"/>
            <a:ext cx="2351312" cy="464334"/>
          </a:xfrm>
          <a:prstGeom prst="rect">
            <a:avLst/>
          </a:prstGeom>
          <a:solidFill>
            <a:srgbClr val="F2DCDB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755576" y="1356260"/>
            <a:ext cx="2351312" cy="290473"/>
          </a:xfrm>
          <a:prstGeom prst="rect">
            <a:avLst/>
          </a:prstGeom>
          <a:solidFill>
            <a:srgbClr val="F2DCDB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55576" y="1646733"/>
            <a:ext cx="2351312" cy="2502347"/>
          </a:xfrm>
          <a:prstGeom prst="rect">
            <a:avLst/>
          </a:prstGeom>
          <a:solidFill>
            <a:srgbClr val="FFFF99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755576" y="4613414"/>
            <a:ext cx="2351312" cy="685884"/>
          </a:xfrm>
          <a:prstGeom prst="rect">
            <a:avLst/>
          </a:prstGeom>
          <a:solidFill>
            <a:srgbClr val="FFFF99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016" y="1194842"/>
            <a:ext cx="245111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55" y="1196752"/>
            <a:ext cx="245456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3273016" y="1772341"/>
            <a:ext cx="2447714" cy="2880796"/>
          </a:xfrm>
          <a:prstGeom prst="rect">
            <a:avLst/>
          </a:prstGeom>
          <a:solidFill>
            <a:srgbClr val="FFFF99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273016" y="1210031"/>
            <a:ext cx="2451112" cy="575588"/>
          </a:xfrm>
          <a:prstGeom prst="rect">
            <a:avLst/>
          </a:prstGeom>
          <a:solidFill>
            <a:srgbClr val="F2DCDB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273016" y="4653136"/>
            <a:ext cx="2451112" cy="648072"/>
          </a:xfrm>
          <a:prstGeom prst="rect">
            <a:avLst/>
          </a:prstGeom>
          <a:solidFill>
            <a:schemeClr val="accent1">
              <a:lumMod val="20000"/>
              <a:lumOff val="80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937312" y="4256252"/>
            <a:ext cx="2451112" cy="1043045"/>
          </a:xfrm>
          <a:prstGeom prst="rect">
            <a:avLst/>
          </a:prstGeom>
          <a:solidFill>
            <a:schemeClr val="accent1">
              <a:lumMod val="20000"/>
              <a:lumOff val="80000"/>
              <a:alpha val="4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5937282" y="1772340"/>
            <a:ext cx="2447714" cy="2483913"/>
          </a:xfrm>
          <a:prstGeom prst="rect">
            <a:avLst/>
          </a:prstGeom>
          <a:solidFill>
            <a:srgbClr val="FFFF99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933855" y="1196752"/>
            <a:ext cx="2451112" cy="575588"/>
          </a:xfrm>
          <a:prstGeom prst="rect">
            <a:avLst/>
          </a:prstGeom>
          <a:solidFill>
            <a:srgbClr val="F2DCDB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7504" y="1356260"/>
            <a:ext cx="576064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헤</a:t>
            </a:r>
            <a:r>
              <a: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더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504" y="2897025"/>
            <a:ext cx="576064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바디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61872" y="4613414"/>
            <a:ext cx="576064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푸</a:t>
            </a:r>
            <a:r>
              <a:rPr lang="ko-KR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터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0" name="직선 연결선 19"/>
          <p:cNvCxnSpPr>
            <a:endCxn id="17" idx="3"/>
          </p:cNvCxnSpPr>
          <p:nvPr/>
        </p:nvCxnSpPr>
        <p:spPr>
          <a:xfrm flipH="1">
            <a:off x="683568" y="1510149"/>
            <a:ext cx="1341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H="1">
            <a:off x="693392" y="3050913"/>
            <a:ext cx="1341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8321328" y="4767303"/>
            <a:ext cx="1341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-108520" y="0"/>
            <a:ext cx="160942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MOBILE</a:t>
            </a:r>
            <a:endParaRPr lang="en-US" altLang="ko-KR" sz="1400" dirty="0" smtClean="0"/>
          </a:p>
          <a:p>
            <a:pPr algn="ctr"/>
            <a:r>
              <a:rPr lang="en-US" altLang="ko-KR" sz="1400" dirty="0" smtClean="0"/>
              <a:t>MAIN </a:t>
            </a:r>
            <a:r>
              <a:rPr lang="en-US" altLang="ko-KR" sz="1400" dirty="0" smtClean="0"/>
              <a:t>PAGE</a:t>
            </a:r>
          </a:p>
          <a:p>
            <a:pPr algn="ctr"/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057103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23" y="0"/>
            <a:ext cx="80669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701823" y="0"/>
            <a:ext cx="8066966" cy="6858000"/>
          </a:xfrm>
          <a:prstGeom prst="rect">
            <a:avLst/>
          </a:prstGeom>
          <a:solidFill>
            <a:srgbClr val="0D0D0D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8E865B90-A0A8-4116-9D18-E42317BC98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2"/>
          <a:stretch/>
        </p:blipFill>
        <p:spPr>
          <a:xfrm>
            <a:off x="2267744" y="1746900"/>
            <a:ext cx="4894881" cy="275882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09D15480-B36B-4E9F-BF87-EDB6E395847D}"/>
              </a:ext>
            </a:extLst>
          </p:cNvPr>
          <p:cNvSpPr/>
          <p:nvPr/>
        </p:nvSpPr>
        <p:spPr>
          <a:xfrm>
            <a:off x="1268796" y="5013176"/>
            <a:ext cx="278867" cy="2700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4" name="직선 연결선 13"/>
          <p:cNvCxnSpPr>
            <a:stCxn id="2" idx="3"/>
          </p:cNvCxnSpPr>
          <p:nvPr/>
        </p:nvCxnSpPr>
        <p:spPr>
          <a:xfrm flipV="1">
            <a:off x="1547663" y="4437112"/>
            <a:ext cx="864097" cy="71107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77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23" y="0"/>
            <a:ext cx="80669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직사각형 40"/>
          <p:cNvSpPr/>
          <p:nvPr/>
        </p:nvSpPr>
        <p:spPr>
          <a:xfrm>
            <a:off x="697426" y="-18054"/>
            <a:ext cx="8066966" cy="6858000"/>
          </a:xfrm>
          <a:prstGeom prst="rect">
            <a:avLst/>
          </a:prstGeom>
          <a:solidFill>
            <a:srgbClr val="0D0D0D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0C4E4EDD-6880-4D14-858C-09ACE34BDBFA}"/>
              </a:ext>
            </a:extLst>
          </p:cNvPr>
          <p:cNvSpPr/>
          <p:nvPr/>
        </p:nvSpPr>
        <p:spPr>
          <a:xfrm>
            <a:off x="2205959" y="1779786"/>
            <a:ext cx="432048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848A124E-7A1C-4771-98C8-9E753323C503}"/>
              </a:ext>
            </a:extLst>
          </p:cNvPr>
          <p:cNvSpPr/>
          <p:nvPr/>
        </p:nvSpPr>
        <p:spPr>
          <a:xfrm>
            <a:off x="2765654" y="1779786"/>
            <a:ext cx="432048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B12D9164-F95F-400A-8D60-1E31F2369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41" y="2784394"/>
            <a:ext cx="593721" cy="206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8DDCFE72-C3A2-4D4D-90B6-708E5B8AB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63" y="2817622"/>
            <a:ext cx="1215473" cy="2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6DEC052-12B7-4107-84FD-8991D8B2BEA6}"/>
              </a:ext>
            </a:extLst>
          </p:cNvPr>
          <p:cNvSpPr/>
          <p:nvPr/>
        </p:nvSpPr>
        <p:spPr>
          <a:xfrm>
            <a:off x="2195736" y="1137822"/>
            <a:ext cx="4973118" cy="4019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F0E50709-3852-4E81-A634-C6CCA609305A}"/>
              </a:ext>
            </a:extLst>
          </p:cNvPr>
          <p:cNvSpPr/>
          <p:nvPr/>
        </p:nvSpPr>
        <p:spPr>
          <a:xfrm>
            <a:off x="2195736" y="4646167"/>
            <a:ext cx="4973118" cy="511025"/>
          </a:xfrm>
          <a:prstGeom prst="rect">
            <a:avLst/>
          </a:prstGeom>
          <a:solidFill>
            <a:srgbClr val="1519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A598B8EB-DB45-45CD-9B1C-F54A5DA594A7}"/>
              </a:ext>
            </a:extLst>
          </p:cNvPr>
          <p:cNvSpPr/>
          <p:nvPr/>
        </p:nvSpPr>
        <p:spPr>
          <a:xfrm>
            <a:off x="6804248" y="1196752"/>
            <a:ext cx="216024" cy="2160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latin typeface="+mj-lt"/>
                <a:ea typeface="새굴림" panose="02030600000101010101" pitchFamily="18" charset="-127"/>
              </a:rPr>
              <a:t>X</a:t>
            </a:r>
            <a:endParaRPr lang="ko-KR" altLang="en-US" b="1" dirty="0">
              <a:latin typeface="+mj-lt"/>
              <a:ea typeface="새굴림" panose="02030600000101010101" pitchFamily="18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02B9A531-2E16-4A72-93A9-930327362A1B}"/>
              </a:ext>
            </a:extLst>
          </p:cNvPr>
          <p:cNvGrpSpPr/>
          <p:nvPr/>
        </p:nvGrpSpPr>
        <p:grpSpPr>
          <a:xfrm>
            <a:off x="3019217" y="4669933"/>
            <a:ext cx="3751843" cy="458658"/>
            <a:chOff x="3114518" y="4669933"/>
            <a:chExt cx="3751843" cy="458658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xmlns="" id="{2845F000-C5A3-495F-9E2E-AE1E8C892CA0}"/>
                </a:ext>
              </a:extLst>
            </p:cNvPr>
            <p:cNvGrpSpPr/>
            <p:nvPr/>
          </p:nvGrpSpPr>
          <p:grpSpPr>
            <a:xfrm>
              <a:off x="3114518" y="4669933"/>
              <a:ext cx="3751843" cy="458658"/>
              <a:chOff x="3285137" y="4669933"/>
              <a:chExt cx="3751843" cy="458658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xmlns="" id="{389B9F51-6EE4-49E6-83E5-84B0A097A4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41873"/>
              <a:stretch/>
            </p:blipFill>
            <p:spPr>
              <a:xfrm>
                <a:off x="3368005" y="4674482"/>
                <a:ext cx="385907" cy="266688"/>
              </a:xfrm>
              <a:prstGeom prst="rect">
                <a:avLst/>
              </a:prstGeom>
            </p:spPr>
          </p:pic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xmlns="" id="{A4C147D6-02A0-43CC-8029-B970475071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42164"/>
              <a:stretch/>
            </p:blipFill>
            <p:spPr>
              <a:xfrm>
                <a:off x="4535523" y="4669933"/>
                <a:ext cx="362392" cy="271236"/>
              </a:xfrm>
              <a:prstGeom prst="rect">
                <a:avLst/>
              </a:prstGeom>
            </p:spPr>
          </p:pic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xmlns="" id="{41680564-DC02-4B2A-8C6C-12CDC295F0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79526" y="4719160"/>
                <a:ext cx="148677" cy="149999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2C92EFF2-2B7C-403A-BA75-FA6E4DF5CC6D}"/>
                  </a:ext>
                </a:extLst>
              </p:cNvPr>
              <p:cNvSpPr txBox="1"/>
              <p:nvPr/>
            </p:nvSpPr>
            <p:spPr>
              <a:xfrm>
                <a:off x="5508104" y="4897759"/>
                <a:ext cx="5517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초기화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6B501ABE-6F7F-4041-8453-101ADD538058}"/>
                  </a:ext>
                </a:extLst>
              </p:cNvPr>
              <p:cNvSpPr txBox="1"/>
              <p:nvPr/>
            </p:nvSpPr>
            <p:spPr>
              <a:xfrm>
                <a:off x="4514808" y="4897759"/>
                <a:ext cx="4327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편집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84F4AD84-7349-4737-B580-58B6DF24D6EE}"/>
                  </a:ext>
                </a:extLst>
              </p:cNvPr>
              <p:cNvSpPr txBox="1"/>
              <p:nvPr/>
            </p:nvSpPr>
            <p:spPr>
              <a:xfrm>
                <a:off x="3285137" y="4897759"/>
                <a:ext cx="56614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 err="1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색보정</a:t>
                </a:r>
                <a:endParaRPr lang="ko-KR" altLang="en-US" sz="900" dirty="0">
                  <a:solidFill>
                    <a:schemeClr val="bg1"/>
                  </a:solidFill>
                  <a:latin typeface="새굴림" panose="02030600000101010101" pitchFamily="18" charset="-127"/>
                  <a:ea typeface="새굴림" panose="02030600000101010101" pitchFamily="18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046021CE-C98E-498C-9E74-0FBFCA64719D}"/>
                  </a:ext>
                </a:extLst>
              </p:cNvPr>
              <p:cNvSpPr txBox="1"/>
              <p:nvPr/>
            </p:nvSpPr>
            <p:spPr>
              <a:xfrm>
                <a:off x="6485265" y="4897759"/>
                <a:ext cx="5517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저장</a:t>
                </a:r>
              </a:p>
            </p:txBody>
          </p:sp>
        </p:grp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xmlns="" id="{88BE31BB-D513-4C69-A3A6-092692E57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44208" y="4689554"/>
              <a:ext cx="148677" cy="179605"/>
            </a:xfrm>
            <a:prstGeom prst="rect">
              <a:avLst/>
            </a:prstGeom>
          </p:spPr>
        </p:pic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EF8C1231-CE13-497D-8D41-DB9932E14F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6768" y="1410281"/>
            <a:ext cx="2608282" cy="2729597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xmlns="" id="{ECF2E93D-5A44-441B-9E6C-B85125B10B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9915" y="2337047"/>
            <a:ext cx="1095896" cy="1146867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xmlns="" id="{8CA0B3C7-7D6C-4CC4-974A-25CEF6219CC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11" r="6460" b="7435"/>
          <a:stretch/>
        </p:blipFill>
        <p:spPr>
          <a:xfrm>
            <a:off x="7543156" y="2348880"/>
            <a:ext cx="1142599" cy="1138488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75EB6BB5-B214-4301-A43E-895E10C075D3}"/>
              </a:ext>
            </a:extLst>
          </p:cNvPr>
          <p:cNvSpPr txBox="1"/>
          <p:nvPr/>
        </p:nvSpPr>
        <p:spPr>
          <a:xfrm>
            <a:off x="7000581" y="3509438"/>
            <a:ext cx="1399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&lt;</a:t>
            </a:r>
            <a:r>
              <a:rPr lang="ko-KR" altLang="en-US" sz="9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크기조정 </a:t>
            </a:r>
            <a:r>
              <a:rPr lang="en-US" altLang="ko-KR" sz="9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&amp; </a:t>
            </a:r>
            <a:r>
              <a:rPr lang="ko-KR" altLang="en-US" sz="9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회전</a:t>
            </a:r>
            <a:r>
              <a:rPr lang="en-US" altLang="ko-KR" sz="9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&gt;</a:t>
            </a:r>
            <a:endParaRPr lang="ko-KR" altLang="en-US" sz="9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8321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23" y="0"/>
            <a:ext cx="80669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701823" y="17575"/>
            <a:ext cx="8066966" cy="6858000"/>
          </a:xfrm>
          <a:prstGeom prst="rect">
            <a:avLst/>
          </a:prstGeom>
          <a:solidFill>
            <a:srgbClr val="0D0D0D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0C4E4EDD-6880-4D14-858C-09ACE34BDBFA}"/>
              </a:ext>
            </a:extLst>
          </p:cNvPr>
          <p:cNvSpPr/>
          <p:nvPr/>
        </p:nvSpPr>
        <p:spPr>
          <a:xfrm>
            <a:off x="2205959" y="1779786"/>
            <a:ext cx="432048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848A124E-7A1C-4771-98C8-9E753323C503}"/>
              </a:ext>
            </a:extLst>
          </p:cNvPr>
          <p:cNvSpPr/>
          <p:nvPr/>
        </p:nvSpPr>
        <p:spPr>
          <a:xfrm>
            <a:off x="2765654" y="1779786"/>
            <a:ext cx="432048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B12D9164-F95F-400A-8D60-1E31F2369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41" y="2784394"/>
            <a:ext cx="593721" cy="206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8DDCFE72-C3A2-4D4D-90B6-708E5B8AB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63" y="2817622"/>
            <a:ext cx="1215473" cy="2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6DEC052-12B7-4107-84FD-8991D8B2BEA6}"/>
              </a:ext>
            </a:extLst>
          </p:cNvPr>
          <p:cNvSpPr/>
          <p:nvPr/>
        </p:nvSpPr>
        <p:spPr>
          <a:xfrm>
            <a:off x="2195736" y="1137822"/>
            <a:ext cx="4973118" cy="4019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A598B8EB-DB45-45CD-9B1C-F54A5DA594A7}"/>
              </a:ext>
            </a:extLst>
          </p:cNvPr>
          <p:cNvSpPr/>
          <p:nvPr/>
        </p:nvSpPr>
        <p:spPr>
          <a:xfrm>
            <a:off x="6804248" y="1196752"/>
            <a:ext cx="216024" cy="2160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latin typeface="+mj-lt"/>
                <a:ea typeface="새굴림" panose="02030600000101010101" pitchFamily="18" charset="-127"/>
              </a:rPr>
              <a:t>X</a:t>
            </a:r>
            <a:endParaRPr lang="ko-KR" altLang="en-US" b="1" dirty="0">
              <a:latin typeface="+mj-lt"/>
              <a:ea typeface="새굴림" panose="02030600000101010101" pitchFamily="18" charset="-127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6761E9AA-3DCA-438D-8726-165ABC803D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9628" b="-19629"/>
          <a:stretch/>
        </p:blipFill>
        <p:spPr>
          <a:xfrm>
            <a:off x="2284747" y="4260831"/>
            <a:ext cx="4629237" cy="310869"/>
          </a:xfrm>
          <a:prstGeom prst="rect">
            <a:avLst/>
          </a:prstGeom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B2B52979-A92A-459D-902E-C26020C72CDA}"/>
              </a:ext>
            </a:extLst>
          </p:cNvPr>
          <p:cNvSpPr/>
          <p:nvPr/>
        </p:nvSpPr>
        <p:spPr>
          <a:xfrm>
            <a:off x="2195736" y="4646167"/>
            <a:ext cx="4973118" cy="511025"/>
          </a:xfrm>
          <a:prstGeom prst="rect">
            <a:avLst/>
          </a:prstGeom>
          <a:solidFill>
            <a:srgbClr val="1519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xmlns="" id="{6778661A-0FC4-4D46-ABF7-A06C0D5689C8}"/>
              </a:ext>
            </a:extLst>
          </p:cNvPr>
          <p:cNvGrpSpPr/>
          <p:nvPr/>
        </p:nvGrpSpPr>
        <p:grpSpPr>
          <a:xfrm>
            <a:off x="3019217" y="4669933"/>
            <a:ext cx="3751843" cy="458658"/>
            <a:chOff x="3114518" y="4669933"/>
            <a:chExt cx="3751843" cy="458658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xmlns="" id="{7B74EB94-B2AD-49C4-999F-EEA52B6811C9}"/>
                </a:ext>
              </a:extLst>
            </p:cNvPr>
            <p:cNvGrpSpPr/>
            <p:nvPr/>
          </p:nvGrpSpPr>
          <p:grpSpPr>
            <a:xfrm>
              <a:off x="3114518" y="4669933"/>
              <a:ext cx="3751843" cy="458658"/>
              <a:chOff x="3285137" y="4669933"/>
              <a:chExt cx="3751843" cy="458658"/>
            </a:xfrm>
          </p:grpSpPr>
          <p:pic>
            <p:nvPicPr>
              <p:cNvPr id="41" name="그림 40">
                <a:extLst>
                  <a:ext uri="{FF2B5EF4-FFF2-40B4-BE49-F238E27FC236}">
                    <a16:creationId xmlns:a16="http://schemas.microsoft.com/office/drawing/2014/main" xmlns="" id="{C33501BA-9868-4511-BC5B-1D3FD8C488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rcRect b="41873"/>
              <a:stretch/>
            </p:blipFill>
            <p:spPr>
              <a:xfrm>
                <a:off x="3368005" y="4674482"/>
                <a:ext cx="385907" cy="266688"/>
              </a:xfrm>
              <a:prstGeom prst="rect">
                <a:avLst/>
              </a:prstGeom>
            </p:spPr>
          </p:pic>
          <p:pic>
            <p:nvPicPr>
              <p:cNvPr id="42" name="그림 41">
                <a:extLst>
                  <a:ext uri="{FF2B5EF4-FFF2-40B4-BE49-F238E27FC236}">
                    <a16:creationId xmlns:a16="http://schemas.microsoft.com/office/drawing/2014/main" xmlns="" id="{AC56B9A1-3D98-454F-B6C5-50B17ED592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b="42164"/>
              <a:stretch/>
            </p:blipFill>
            <p:spPr>
              <a:xfrm>
                <a:off x="4535523" y="4669933"/>
                <a:ext cx="362392" cy="271236"/>
              </a:xfrm>
              <a:prstGeom prst="rect">
                <a:avLst/>
              </a:prstGeom>
            </p:spPr>
          </p:pic>
          <p:pic>
            <p:nvPicPr>
              <p:cNvPr id="43" name="그림 42">
                <a:extLst>
                  <a:ext uri="{FF2B5EF4-FFF2-40B4-BE49-F238E27FC236}">
                    <a16:creationId xmlns:a16="http://schemas.microsoft.com/office/drawing/2014/main" xmlns="" id="{E47F8982-313B-4B32-AB8B-706A8D8501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79526" y="4719160"/>
                <a:ext cx="148677" cy="149999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17670E49-2166-404E-8E37-C1A64AF13C0F}"/>
                  </a:ext>
                </a:extLst>
              </p:cNvPr>
              <p:cNvSpPr txBox="1"/>
              <p:nvPr/>
            </p:nvSpPr>
            <p:spPr>
              <a:xfrm>
                <a:off x="5508104" y="4897759"/>
                <a:ext cx="5517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초기화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89738095-0EB5-4D84-A2BC-3FED4DCBB925}"/>
                  </a:ext>
                </a:extLst>
              </p:cNvPr>
              <p:cNvSpPr txBox="1"/>
              <p:nvPr/>
            </p:nvSpPr>
            <p:spPr>
              <a:xfrm>
                <a:off x="4514808" y="4897759"/>
                <a:ext cx="4327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편집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C3EEDF2E-56A8-459A-BB00-1B0968C9F543}"/>
                  </a:ext>
                </a:extLst>
              </p:cNvPr>
              <p:cNvSpPr txBox="1"/>
              <p:nvPr/>
            </p:nvSpPr>
            <p:spPr>
              <a:xfrm>
                <a:off x="3285137" y="4897759"/>
                <a:ext cx="56614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 err="1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색보정</a:t>
                </a:r>
                <a:endParaRPr lang="ko-KR" altLang="en-US" sz="9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새굴림" panose="02030600000101010101" pitchFamily="18" charset="-127"/>
                  <a:ea typeface="새굴림" panose="02030600000101010101" pitchFamily="18" charset="-127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43AD6014-0DFB-4C98-B0F1-4BD0DBE92EE0}"/>
                  </a:ext>
                </a:extLst>
              </p:cNvPr>
              <p:cNvSpPr txBox="1"/>
              <p:nvPr/>
            </p:nvSpPr>
            <p:spPr>
              <a:xfrm>
                <a:off x="6485265" y="4897759"/>
                <a:ext cx="5517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저장</a:t>
                </a:r>
              </a:p>
            </p:txBody>
          </p:sp>
        </p:grpSp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xmlns="" id="{DF8ED837-3F0E-4362-B02F-F701AA602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44208" y="4689554"/>
              <a:ext cx="148677" cy="179605"/>
            </a:xfrm>
            <a:prstGeom prst="rect">
              <a:avLst/>
            </a:prstGeom>
          </p:spPr>
        </p:pic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xmlns="" id="{1C939AF9-FFB7-4A17-9A48-06414830362A}"/>
              </a:ext>
            </a:extLst>
          </p:cNvPr>
          <p:cNvGrpSpPr/>
          <p:nvPr/>
        </p:nvGrpSpPr>
        <p:grpSpPr>
          <a:xfrm>
            <a:off x="3419872" y="1419483"/>
            <a:ext cx="2608282" cy="2729597"/>
            <a:chOff x="3482325" y="1390273"/>
            <a:chExt cx="2608282" cy="2729597"/>
          </a:xfrm>
        </p:grpSpPr>
        <p:pic>
          <p:nvPicPr>
            <p:cNvPr id="49" name="그림 48">
              <a:extLst>
                <a:ext uri="{FF2B5EF4-FFF2-40B4-BE49-F238E27FC236}">
                  <a16:creationId xmlns:a16="http://schemas.microsoft.com/office/drawing/2014/main" xmlns="" id="{7451F691-22C1-4B5A-8F2F-826728D31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82325" y="1390273"/>
              <a:ext cx="2608282" cy="2729597"/>
            </a:xfrm>
            <a:prstGeom prst="rect">
              <a:avLst/>
            </a:prstGeom>
          </p:spPr>
        </p:pic>
        <p:graphicFrame>
          <p:nvGraphicFramePr>
            <p:cNvPr id="50" name="개체 49">
              <a:extLst>
                <a:ext uri="{FF2B5EF4-FFF2-40B4-BE49-F238E27FC236}">
                  <a16:creationId xmlns:a16="http://schemas.microsoft.com/office/drawing/2014/main" xmlns="" id="{E344A4C6-6CFC-402F-9AF8-1B32B2AB0FE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33961" y="1696301"/>
            <a:ext cx="2278252" cy="2275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" name="Image" r:id="rId12" imgW="10895040" imgH="10895040" progId="Photoshop.Image.23">
                    <p:embed/>
                  </p:oleObj>
                </mc:Choice>
                <mc:Fallback>
                  <p:oleObj name="Image" r:id="rId12" imgW="10895040" imgH="10895040" progId="Photoshop.Image.23">
                    <p:embed/>
                    <p:pic>
                      <p:nvPicPr>
                        <p:cNvPr id="50" name="개체 49">
                          <a:extLst>
                            <a:ext uri="{FF2B5EF4-FFF2-40B4-BE49-F238E27FC236}">
                              <a16:creationId xmlns:a16="http://schemas.microsoft.com/office/drawing/2014/main" xmlns="" id="{E344A4C6-6CFC-402F-9AF8-1B32B2AB0FE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633961" y="1696301"/>
                          <a:ext cx="2278252" cy="22753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37764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23" y="0"/>
            <a:ext cx="80669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직사각형 36"/>
          <p:cNvSpPr/>
          <p:nvPr/>
        </p:nvSpPr>
        <p:spPr>
          <a:xfrm>
            <a:off x="701823" y="0"/>
            <a:ext cx="8066966" cy="6858000"/>
          </a:xfrm>
          <a:prstGeom prst="rect">
            <a:avLst/>
          </a:prstGeom>
          <a:solidFill>
            <a:srgbClr val="0D0D0D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0C4E4EDD-6880-4D14-858C-09ACE34BDBFA}"/>
              </a:ext>
            </a:extLst>
          </p:cNvPr>
          <p:cNvSpPr/>
          <p:nvPr/>
        </p:nvSpPr>
        <p:spPr>
          <a:xfrm>
            <a:off x="2205959" y="1779786"/>
            <a:ext cx="432048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848A124E-7A1C-4771-98C8-9E753323C503}"/>
              </a:ext>
            </a:extLst>
          </p:cNvPr>
          <p:cNvSpPr/>
          <p:nvPr/>
        </p:nvSpPr>
        <p:spPr>
          <a:xfrm>
            <a:off x="2765654" y="1779786"/>
            <a:ext cx="432048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B12D9164-F95F-400A-8D60-1E31F2369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41" y="2784394"/>
            <a:ext cx="593721" cy="206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8DDCFE72-C3A2-4D4D-90B6-708E5B8AB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63" y="2817622"/>
            <a:ext cx="1215473" cy="2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6DEC052-12B7-4107-84FD-8991D8B2BEA6}"/>
              </a:ext>
            </a:extLst>
          </p:cNvPr>
          <p:cNvSpPr/>
          <p:nvPr/>
        </p:nvSpPr>
        <p:spPr>
          <a:xfrm>
            <a:off x="2195736" y="1137822"/>
            <a:ext cx="4973118" cy="4019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F0E50709-3852-4E81-A634-C6CCA609305A}"/>
              </a:ext>
            </a:extLst>
          </p:cNvPr>
          <p:cNvSpPr/>
          <p:nvPr/>
        </p:nvSpPr>
        <p:spPr>
          <a:xfrm>
            <a:off x="2195736" y="4646167"/>
            <a:ext cx="4973118" cy="511025"/>
          </a:xfrm>
          <a:prstGeom prst="rect">
            <a:avLst/>
          </a:prstGeom>
          <a:solidFill>
            <a:srgbClr val="1519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A598B8EB-DB45-45CD-9B1C-F54A5DA594A7}"/>
              </a:ext>
            </a:extLst>
          </p:cNvPr>
          <p:cNvSpPr/>
          <p:nvPr/>
        </p:nvSpPr>
        <p:spPr>
          <a:xfrm>
            <a:off x="6804248" y="1196752"/>
            <a:ext cx="216024" cy="2160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latin typeface="+mj-lt"/>
                <a:ea typeface="새굴림" panose="02030600000101010101" pitchFamily="18" charset="-127"/>
              </a:rPr>
              <a:t>X</a:t>
            </a:r>
            <a:endParaRPr lang="ko-KR" altLang="en-US" b="1" dirty="0">
              <a:latin typeface="+mj-lt"/>
              <a:ea typeface="새굴림" panose="02030600000101010101" pitchFamily="18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02B9A531-2E16-4A72-93A9-930327362A1B}"/>
              </a:ext>
            </a:extLst>
          </p:cNvPr>
          <p:cNvGrpSpPr/>
          <p:nvPr/>
        </p:nvGrpSpPr>
        <p:grpSpPr>
          <a:xfrm>
            <a:off x="3019217" y="4669933"/>
            <a:ext cx="3751843" cy="458658"/>
            <a:chOff x="3114518" y="4669933"/>
            <a:chExt cx="3751843" cy="458658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xmlns="" id="{2845F000-C5A3-495F-9E2E-AE1E8C892CA0}"/>
                </a:ext>
              </a:extLst>
            </p:cNvPr>
            <p:cNvGrpSpPr/>
            <p:nvPr/>
          </p:nvGrpSpPr>
          <p:grpSpPr>
            <a:xfrm>
              <a:off x="3114518" y="4669933"/>
              <a:ext cx="3751843" cy="458658"/>
              <a:chOff x="3285137" y="4669933"/>
              <a:chExt cx="3751843" cy="458658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xmlns="" id="{389B9F51-6EE4-49E6-83E5-84B0A097A4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41873"/>
              <a:stretch/>
            </p:blipFill>
            <p:spPr>
              <a:xfrm>
                <a:off x="3368005" y="4674482"/>
                <a:ext cx="385907" cy="266688"/>
              </a:xfrm>
              <a:prstGeom prst="rect">
                <a:avLst/>
              </a:prstGeom>
            </p:spPr>
          </p:pic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xmlns="" id="{A4C147D6-02A0-43CC-8029-B970475071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rcRect b="42164"/>
              <a:stretch/>
            </p:blipFill>
            <p:spPr>
              <a:xfrm>
                <a:off x="4535523" y="4669933"/>
                <a:ext cx="362392" cy="271236"/>
              </a:xfrm>
              <a:prstGeom prst="rect">
                <a:avLst/>
              </a:prstGeom>
            </p:spPr>
          </p:pic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xmlns="" id="{41680564-DC02-4B2A-8C6C-12CDC295F0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79526" y="4719160"/>
                <a:ext cx="148677" cy="149999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2C92EFF2-2B7C-403A-BA75-FA6E4DF5CC6D}"/>
                  </a:ext>
                </a:extLst>
              </p:cNvPr>
              <p:cNvSpPr txBox="1"/>
              <p:nvPr/>
            </p:nvSpPr>
            <p:spPr>
              <a:xfrm>
                <a:off x="5508104" y="4897759"/>
                <a:ext cx="5517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초기화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6B501ABE-6F7F-4041-8453-101ADD538058}"/>
                  </a:ext>
                </a:extLst>
              </p:cNvPr>
              <p:cNvSpPr txBox="1"/>
              <p:nvPr/>
            </p:nvSpPr>
            <p:spPr>
              <a:xfrm>
                <a:off x="4514808" y="4897759"/>
                <a:ext cx="4327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편집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84F4AD84-7349-4737-B580-58B6DF24D6EE}"/>
                  </a:ext>
                </a:extLst>
              </p:cNvPr>
              <p:cNvSpPr txBox="1"/>
              <p:nvPr/>
            </p:nvSpPr>
            <p:spPr>
              <a:xfrm>
                <a:off x="3285137" y="4897759"/>
                <a:ext cx="56614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 err="1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색보정</a:t>
                </a:r>
                <a:endParaRPr lang="ko-KR" altLang="en-US" sz="900" dirty="0">
                  <a:solidFill>
                    <a:schemeClr val="bg1"/>
                  </a:solidFill>
                  <a:latin typeface="새굴림" panose="02030600000101010101" pitchFamily="18" charset="-127"/>
                  <a:ea typeface="새굴림" panose="02030600000101010101" pitchFamily="18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046021CE-C98E-498C-9E74-0FBFCA64719D}"/>
                  </a:ext>
                </a:extLst>
              </p:cNvPr>
              <p:cNvSpPr txBox="1"/>
              <p:nvPr/>
            </p:nvSpPr>
            <p:spPr>
              <a:xfrm>
                <a:off x="6485265" y="4897759"/>
                <a:ext cx="5517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저장</a:t>
                </a:r>
              </a:p>
            </p:txBody>
          </p:sp>
        </p:grp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xmlns="" id="{88BE31BB-D513-4C69-A3A6-092692E57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44208" y="4689554"/>
              <a:ext cx="148677" cy="179605"/>
            </a:xfrm>
            <a:prstGeom prst="rect">
              <a:avLst/>
            </a:prstGeom>
          </p:spPr>
        </p:pic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xmlns="" id="{AFCD8972-09A3-4E44-8F41-C3DEB9F914C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324" y="1796429"/>
            <a:ext cx="2205575" cy="220557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8C2BEBF6-A7E2-4947-A113-A1A718DC6C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5366" y="1796429"/>
            <a:ext cx="2205575" cy="22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97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23" y="0"/>
            <a:ext cx="80669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705359" y="0"/>
            <a:ext cx="8066966" cy="6858000"/>
          </a:xfrm>
          <a:prstGeom prst="rect">
            <a:avLst/>
          </a:prstGeom>
          <a:solidFill>
            <a:srgbClr val="0D0D0D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0C4E4EDD-6880-4D14-858C-09ACE34BDBFA}"/>
              </a:ext>
            </a:extLst>
          </p:cNvPr>
          <p:cNvSpPr/>
          <p:nvPr/>
        </p:nvSpPr>
        <p:spPr>
          <a:xfrm>
            <a:off x="2205959" y="1779786"/>
            <a:ext cx="432048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848A124E-7A1C-4771-98C8-9E753323C503}"/>
              </a:ext>
            </a:extLst>
          </p:cNvPr>
          <p:cNvSpPr/>
          <p:nvPr/>
        </p:nvSpPr>
        <p:spPr>
          <a:xfrm>
            <a:off x="2765654" y="1779786"/>
            <a:ext cx="432048" cy="432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B12D9164-F95F-400A-8D60-1E31F2369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41" y="2784394"/>
            <a:ext cx="593721" cy="206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8DDCFE72-C3A2-4D4D-90B6-708E5B8AB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63" y="2817622"/>
            <a:ext cx="1215473" cy="2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6DEC052-12B7-4107-84FD-8991D8B2BEA6}"/>
              </a:ext>
            </a:extLst>
          </p:cNvPr>
          <p:cNvSpPr/>
          <p:nvPr/>
        </p:nvSpPr>
        <p:spPr>
          <a:xfrm>
            <a:off x="2195736" y="1137822"/>
            <a:ext cx="4973118" cy="4019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F0E50709-3852-4E81-A634-C6CCA609305A}"/>
              </a:ext>
            </a:extLst>
          </p:cNvPr>
          <p:cNvSpPr/>
          <p:nvPr/>
        </p:nvSpPr>
        <p:spPr>
          <a:xfrm>
            <a:off x="2195736" y="4646167"/>
            <a:ext cx="4973118" cy="511025"/>
          </a:xfrm>
          <a:prstGeom prst="rect">
            <a:avLst/>
          </a:prstGeom>
          <a:solidFill>
            <a:srgbClr val="1519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A598B8EB-DB45-45CD-9B1C-F54A5DA594A7}"/>
              </a:ext>
            </a:extLst>
          </p:cNvPr>
          <p:cNvSpPr/>
          <p:nvPr/>
        </p:nvSpPr>
        <p:spPr>
          <a:xfrm>
            <a:off x="6804248" y="1196752"/>
            <a:ext cx="216024" cy="2160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latin typeface="+mj-lt"/>
                <a:ea typeface="새굴림" panose="02030600000101010101" pitchFamily="18" charset="-127"/>
              </a:rPr>
              <a:t>X</a:t>
            </a:r>
            <a:endParaRPr lang="ko-KR" altLang="en-US" b="1" dirty="0">
              <a:latin typeface="+mj-lt"/>
              <a:ea typeface="새굴림" panose="02030600000101010101" pitchFamily="18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02B9A531-2E16-4A72-93A9-930327362A1B}"/>
              </a:ext>
            </a:extLst>
          </p:cNvPr>
          <p:cNvGrpSpPr/>
          <p:nvPr/>
        </p:nvGrpSpPr>
        <p:grpSpPr>
          <a:xfrm>
            <a:off x="3019217" y="4669933"/>
            <a:ext cx="3751843" cy="458658"/>
            <a:chOff x="3114518" y="4669933"/>
            <a:chExt cx="3751843" cy="458658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xmlns="" id="{2845F000-C5A3-495F-9E2E-AE1E8C892CA0}"/>
                </a:ext>
              </a:extLst>
            </p:cNvPr>
            <p:cNvGrpSpPr/>
            <p:nvPr/>
          </p:nvGrpSpPr>
          <p:grpSpPr>
            <a:xfrm>
              <a:off x="3114518" y="4669933"/>
              <a:ext cx="3751843" cy="458658"/>
              <a:chOff x="3285137" y="4669933"/>
              <a:chExt cx="3751843" cy="458658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xmlns="" id="{389B9F51-6EE4-49E6-83E5-84B0A097A4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41873"/>
              <a:stretch/>
            </p:blipFill>
            <p:spPr>
              <a:xfrm>
                <a:off x="3368005" y="4674482"/>
                <a:ext cx="385907" cy="266688"/>
              </a:xfrm>
              <a:prstGeom prst="rect">
                <a:avLst/>
              </a:prstGeom>
            </p:spPr>
          </p:pic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xmlns="" id="{A4C147D6-02A0-43CC-8029-B970475071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42164"/>
              <a:stretch/>
            </p:blipFill>
            <p:spPr>
              <a:xfrm>
                <a:off x="4535523" y="4669933"/>
                <a:ext cx="362392" cy="271236"/>
              </a:xfrm>
              <a:prstGeom prst="rect">
                <a:avLst/>
              </a:prstGeom>
            </p:spPr>
          </p:pic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xmlns="" id="{41680564-DC02-4B2A-8C6C-12CDC295F0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79526" y="4719160"/>
                <a:ext cx="148677" cy="149999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2C92EFF2-2B7C-403A-BA75-FA6E4DF5CC6D}"/>
                  </a:ext>
                </a:extLst>
              </p:cNvPr>
              <p:cNvSpPr txBox="1"/>
              <p:nvPr/>
            </p:nvSpPr>
            <p:spPr>
              <a:xfrm>
                <a:off x="5508104" y="4897759"/>
                <a:ext cx="5517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초기화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6B501ABE-6F7F-4041-8453-101ADD538058}"/>
                  </a:ext>
                </a:extLst>
              </p:cNvPr>
              <p:cNvSpPr txBox="1"/>
              <p:nvPr/>
            </p:nvSpPr>
            <p:spPr>
              <a:xfrm>
                <a:off x="4514808" y="4897759"/>
                <a:ext cx="4327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편집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84F4AD84-7349-4737-B580-58B6DF24D6EE}"/>
                  </a:ext>
                </a:extLst>
              </p:cNvPr>
              <p:cNvSpPr txBox="1"/>
              <p:nvPr/>
            </p:nvSpPr>
            <p:spPr>
              <a:xfrm>
                <a:off x="3285137" y="4897759"/>
                <a:ext cx="56614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 err="1">
                    <a:solidFill>
                      <a:schemeClr val="bg1"/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색보정</a:t>
                </a:r>
                <a:endParaRPr lang="ko-KR" altLang="en-US" sz="900" dirty="0">
                  <a:solidFill>
                    <a:schemeClr val="bg1"/>
                  </a:solidFill>
                  <a:latin typeface="새굴림" panose="02030600000101010101" pitchFamily="18" charset="-127"/>
                  <a:ea typeface="새굴림" panose="02030600000101010101" pitchFamily="18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046021CE-C98E-498C-9E74-0FBFCA64719D}"/>
                  </a:ext>
                </a:extLst>
              </p:cNvPr>
              <p:cNvSpPr txBox="1"/>
              <p:nvPr/>
            </p:nvSpPr>
            <p:spPr>
              <a:xfrm>
                <a:off x="6485265" y="4897759"/>
                <a:ext cx="5517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9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새굴림" panose="02030600000101010101" pitchFamily="18" charset="-127"/>
                    <a:ea typeface="새굴림" panose="02030600000101010101" pitchFamily="18" charset="-127"/>
                  </a:rPr>
                  <a:t>저장</a:t>
                </a:r>
              </a:p>
            </p:txBody>
          </p:sp>
        </p:grp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xmlns="" id="{88BE31BB-D513-4C69-A3A6-092692E57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44208" y="4689554"/>
              <a:ext cx="148677" cy="179605"/>
            </a:xfrm>
            <a:prstGeom prst="rect">
              <a:avLst/>
            </a:prstGeom>
          </p:spPr>
        </p:pic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EF8C1231-CE13-497D-8D41-DB9932E14F9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4582" t="26472" r="23826" b="10215"/>
          <a:stretch/>
        </p:blipFill>
        <p:spPr>
          <a:xfrm>
            <a:off x="4039364" y="2017962"/>
            <a:ext cx="1345662" cy="172819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D66D1207-3D72-49F1-A764-B74F82E547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4571" y="3793954"/>
            <a:ext cx="1755248" cy="36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2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104</Words>
  <Application>Microsoft Office PowerPoint</Application>
  <PresentationFormat>화면 슬라이드 쇼(4:3)</PresentationFormat>
  <Paragraphs>63</Paragraphs>
  <Slides>19</Slides>
  <Notes>2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1" baseType="lpstr">
      <vt:lpstr>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yeah</dc:creator>
  <cp:lastModifiedBy>yeah</cp:lastModifiedBy>
  <cp:revision>65</cp:revision>
  <dcterms:created xsi:type="dcterms:W3CDTF">2021-10-26T01:15:25Z</dcterms:created>
  <dcterms:modified xsi:type="dcterms:W3CDTF">2021-11-04T01:15:14Z</dcterms:modified>
</cp:coreProperties>
</file>