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57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00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35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54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421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58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26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33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34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0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1433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66370-4495-41F9-8EFF-A5C86CC6AF25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E97E0-6398-499A-B146-7EF2DA32F9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52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101"/>
            <a:ext cx="3178077" cy="3406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1880" y="404664"/>
            <a:ext cx="5505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현재 구조 </a:t>
            </a:r>
            <a:r>
              <a:rPr lang="en-US" altLang="ko-KR" sz="1000" dirty="0" smtClean="0"/>
              <a:t>: id/pw </a:t>
            </a:r>
            <a:r>
              <a:rPr lang="ko-KR" altLang="en-US" sz="1000" dirty="0" smtClean="0"/>
              <a:t>받아온 뒤에 </a:t>
            </a:r>
            <a:r>
              <a:rPr lang="en-US" altLang="ko-KR" sz="1000" dirty="0" smtClean="0"/>
              <a:t>category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정보를 받아옴</a:t>
            </a:r>
            <a:r>
              <a:rPr lang="en-US" altLang="ko-KR" sz="1000" dirty="0" smtClean="0"/>
              <a:t>(admin</a:t>
            </a:r>
            <a:r>
              <a:rPr lang="ko-KR" altLang="en-US" sz="1000" dirty="0" smtClean="0"/>
              <a:t>계정에 관련하고 </a:t>
            </a:r>
            <a:r>
              <a:rPr lang="en-US" altLang="ko-KR" sz="1000" dirty="0" smtClean="0"/>
              <a:t>admin</a:t>
            </a:r>
            <a:r>
              <a:rPr lang="ko-KR" altLang="en-US" sz="1000" dirty="0" smtClean="0"/>
              <a:t>계정만</a:t>
            </a:r>
            <a:r>
              <a:rPr lang="en-US" altLang="ko-KR" sz="1000" dirty="0" smtClean="0"/>
              <a:t>)</a:t>
            </a:r>
          </a:p>
          <a:p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525934" y="692696"/>
            <a:ext cx="53665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변경 원하는 구조 </a:t>
            </a:r>
            <a:r>
              <a:rPr lang="en-US" altLang="ko-KR" sz="1000" dirty="0" smtClean="0"/>
              <a:t>: admin</a:t>
            </a:r>
            <a:r>
              <a:rPr lang="ko-KR" altLang="en-US" sz="1000" dirty="0" smtClean="0"/>
              <a:t>계정이 아니더라도 접속이 가능하고 해당 유저에 해당하는 </a:t>
            </a:r>
            <a:r>
              <a:rPr lang="en-US" altLang="ko-KR" sz="1000" dirty="0" smtClean="0"/>
              <a:t>category </a:t>
            </a:r>
            <a:r>
              <a:rPr lang="ko-KR" altLang="en-US" sz="1000" dirty="0" smtClean="0"/>
              <a:t>정보를 가져와 </a:t>
            </a:r>
            <a:r>
              <a:rPr lang="en-US" altLang="ko-KR" sz="1000" dirty="0" smtClean="0"/>
              <a:t>category</a:t>
            </a:r>
            <a:r>
              <a:rPr lang="ko-KR" altLang="en-US" sz="1000" dirty="0" smtClean="0"/>
              <a:t>를 고르지 않고 설정한 </a:t>
            </a:r>
            <a:r>
              <a:rPr lang="en-US" altLang="ko-KR" sz="1000" dirty="0" smtClean="0"/>
              <a:t>category</a:t>
            </a:r>
            <a:r>
              <a:rPr lang="ko-KR" altLang="en-US" sz="1000" dirty="0" smtClean="0"/>
              <a:t>에 업로드 정보가 저장 되도록 하며 기타 불필요해 보이는 정보들은 받아오지 않도록 설정을 원함 </a:t>
            </a:r>
            <a:endParaRPr lang="en-US" altLang="ko-KR" sz="1000" dirty="0" smtClean="0"/>
          </a:p>
          <a:p>
            <a:endParaRPr lang="en-US" altLang="ko-KR" sz="1000" dirty="0"/>
          </a:p>
          <a:p>
            <a:endParaRPr lang="ko-KR" alt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561078" y="1706652"/>
            <a:ext cx="446730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err="1" smtClean="0"/>
              <a:t>categoryId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'CID</a:t>
            </a:r>
            <a:r>
              <a:rPr lang="en-US" altLang="ko-KR" sz="1100" dirty="0" smtClean="0"/>
              <a:t>']) – key</a:t>
            </a:r>
            <a:r>
              <a:rPr lang="ko-KR" altLang="en-US" sz="1100" dirty="0" smtClean="0"/>
              <a:t>값 </a:t>
            </a:r>
            <a:r>
              <a:rPr lang="en-US" altLang="ko-KR" sz="1100" dirty="0" smtClean="0"/>
              <a:t>id</a:t>
            </a:r>
            <a:br>
              <a:rPr lang="en-US" altLang="ko-KR" sz="1100" dirty="0" smtClean="0"/>
            </a:br>
            <a:r>
              <a:rPr lang="en-US" altLang="ko-KR" sz="1100" dirty="0" smtClean="0"/>
              <a:t>type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'Type</a:t>
            </a:r>
            <a:r>
              <a:rPr lang="en-US" altLang="ko-KR" sz="1100" dirty="0" smtClean="0"/>
              <a:t>'] – </a:t>
            </a:r>
            <a:r>
              <a:rPr lang="ko-KR" altLang="en-US" sz="1100" dirty="0" smtClean="0"/>
              <a:t>이미지 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사진 같은 타입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name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'Name</a:t>
            </a:r>
            <a:r>
              <a:rPr lang="en-US" altLang="ko-KR" sz="1100" dirty="0" smtClean="0"/>
              <a:t>'] – </a:t>
            </a:r>
            <a:r>
              <a:rPr lang="ko-KR" altLang="en-US" sz="1100" dirty="0" smtClean="0"/>
              <a:t>저장할 이름</a:t>
            </a:r>
            <a:r>
              <a:rPr lang="en-US" altLang="ko-KR" sz="1100" dirty="0" smtClean="0"/>
              <a:t>(</a:t>
            </a:r>
            <a:br>
              <a:rPr lang="en-US" altLang="ko-KR" sz="1100" dirty="0" smtClean="0"/>
            </a:br>
            <a:r>
              <a:rPr lang="en-US" altLang="ko-KR" sz="1100" dirty="0" err="1" smtClean="0"/>
              <a:t>layerCount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LayerCount</a:t>
            </a:r>
            <a:r>
              <a:rPr lang="en-US" altLang="ko-KR" sz="1100" dirty="0" smtClean="0"/>
              <a:t>']) –</a:t>
            </a:r>
            <a:r>
              <a:rPr lang="ko-KR" altLang="en-US" sz="1100" dirty="0" smtClean="0"/>
              <a:t>변경되는 </a:t>
            </a:r>
            <a:r>
              <a:rPr lang="ko-KR" altLang="en-US" sz="1100" dirty="0" err="1" smtClean="0"/>
              <a:t>레이어</a:t>
            </a:r>
            <a:r>
              <a:rPr lang="ko-KR" altLang="en-US" sz="1100" dirty="0" smtClean="0"/>
              <a:t> 수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code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'Code</a:t>
            </a:r>
            <a:r>
              <a:rPr lang="en-US" altLang="ko-KR" sz="1100" dirty="0" smtClean="0"/>
              <a:t>']  - </a:t>
            </a:r>
            <a:r>
              <a:rPr lang="ko-KR" altLang="en-US" sz="1100" dirty="0" smtClean="0"/>
              <a:t>스타일 번호</a:t>
            </a:r>
            <a:r>
              <a:rPr lang="en-US" altLang="ko-KR" sz="1100" dirty="0" smtClean="0"/>
              <a:t>(tex3d</a:t>
            </a:r>
            <a:r>
              <a:rPr lang="ko-KR" altLang="en-US" sz="1100" dirty="0" smtClean="0"/>
              <a:t>에서 설정</a:t>
            </a:r>
            <a:r>
              <a:rPr lang="en-US" altLang="ko-KR" sz="1100" dirty="0" smtClean="0"/>
              <a:t>)</a:t>
            </a:r>
            <a:endParaRPr lang="en-US" altLang="ko-KR" sz="1100" dirty="0" smtClean="0"/>
          </a:p>
          <a:p>
            <a:r>
              <a:rPr lang="en-US" altLang="ko-KR" sz="1100" dirty="0" err="1" smtClean="0"/>
              <a:t>url</a:t>
            </a:r>
            <a:r>
              <a:rPr lang="en-US" altLang="ko-KR" sz="1100" dirty="0" smtClean="0"/>
              <a:t>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'URL</a:t>
            </a:r>
            <a:r>
              <a:rPr lang="en-US" altLang="ko-KR" sz="1100" dirty="0" smtClean="0"/>
              <a:t>'] –</a:t>
            </a:r>
            <a:r>
              <a:rPr lang="ko-KR" altLang="en-US" sz="1100" dirty="0" smtClean="0"/>
              <a:t>경로 </a:t>
            </a:r>
            <a:r>
              <a:rPr lang="en-US" altLang="ko-KR" sz="1100" dirty="0" smtClean="0"/>
              <a:t>(tex3d</a:t>
            </a:r>
            <a:r>
              <a:rPr lang="ko-KR" altLang="en-US" sz="1100" dirty="0" smtClean="0"/>
              <a:t>에서 설정</a:t>
            </a:r>
            <a:r>
              <a:rPr lang="en-US" altLang="ko-KR" sz="1100" dirty="0" smtClean="0"/>
              <a:t>) </a:t>
            </a:r>
          </a:p>
          <a:p>
            <a:r>
              <a:rPr lang="en-US" altLang="ko-KR" sz="1100" dirty="0" smtClean="0"/>
              <a:t>tex3DFile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'Tex3DFile</a:t>
            </a:r>
            <a:r>
              <a:rPr lang="en-US" altLang="ko-KR" sz="1100" dirty="0" smtClean="0"/>
              <a:t>'] </a:t>
            </a:r>
            <a:r>
              <a:rPr lang="en-US" altLang="ko-KR" sz="1100" dirty="0" err="1" smtClean="0"/>
              <a:t>txd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파일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tex3DImage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'Tex3DImage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기본 이미지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tex3DThumb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'Tex3DThumb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작아진 이미지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tex3DXML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'Tex3DXML</a:t>
            </a:r>
            <a:r>
              <a:rPr lang="en-US" altLang="ko-KR" sz="1100" dirty="0" smtClean="0"/>
              <a:t>'] xml </a:t>
            </a:r>
            <a:r>
              <a:rPr lang="ko-KR" altLang="en-US" sz="1100" dirty="0" smtClean="0"/>
              <a:t>파일</a:t>
            </a:r>
            <a:endParaRPr lang="ko-KR" alt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3561079" y="1380127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받아와서 처리하는 정보들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3717032"/>
            <a:ext cx="47525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err="1" smtClean="0"/>
              <a:t>userId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'UID</a:t>
            </a:r>
            <a:r>
              <a:rPr lang="en-US" altLang="ko-KR" sz="1100" dirty="0" smtClean="0"/>
              <a:t>']) </a:t>
            </a:r>
            <a:r>
              <a:rPr lang="ko-KR" altLang="en-US" sz="1100" dirty="0" smtClean="0"/>
              <a:t>해당 유저 </a:t>
            </a:r>
            <a:r>
              <a:rPr lang="en-US" altLang="ko-KR" sz="1100" dirty="0" smtClean="0"/>
              <a:t>id</a:t>
            </a:r>
            <a:br>
              <a:rPr lang="en-US" altLang="ko-KR" sz="1100" dirty="0" smtClean="0"/>
            </a:br>
            <a:r>
              <a:rPr lang="en-US" altLang="ko-KR" sz="1100" dirty="0" err="1" smtClean="0"/>
              <a:t>productId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'PID</a:t>
            </a:r>
            <a:r>
              <a:rPr lang="en-US" altLang="ko-KR" sz="1100" dirty="0" smtClean="0"/>
              <a:t>']) </a:t>
            </a:r>
            <a:r>
              <a:rPr lang="en-US" altLang="ko-KR" sz="1100" dirty="0" err="1" smtClean="0"/>
              <a:t>productid</a:t>
            </a:r>
            <a:r>
              <a:rPr lang="ko-KR" altLang="en-US" sz="1100" dirty="0" smtClean="0"/>
              <a:t>인데 의미 없음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err="1" smtClean="0"/>
              <a:t>layerName</a:t>
            </a:r>
            <a:r>
              <a:rPr lang="en-US" altLang="ko-KR" sz="1100" dirty="0" smtClean="0"/>
              <a:t>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LayerName</a:t>
            </a:r>
            <a:r>
              <a:rPr lang="en-US" altLang="ko-KR" sz="1100" dirty="0" smtClean="0"/>
              <a:t>'] </a:t>
            </a:r>
            <a:r>
              <a:rPr lang="ko-KR" altLang="en-US" sz="1100" dirty="0" err="1" smtClean="0"/>
              <a:t>레이어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이름이거도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의미없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err="1" smtClean="0"/>
              <a:t>layerIndex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LayerIndex</a:t>
            </a:r>
            <a:r>
              <a:rPr lang="en-US" altLang="ko-KR" sz="1100" dirty="0" smtClean="0"/>
              <a:t>']) </a:t>
            </a:r>
            <a:r>
              <a:rPr lang="ko-KR" altLang="en-US" sz="1100" dirty="0" err="1" smtClean="0"/>
              <a:t>레이어</a:t>
            </a:r>
            <a:r>
              <a:rPr lang="ko-KR" altLang="en-US" sz="1100" dirty="0" smtClean="0"/>
              <a:t> 개수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err="1" smtClean="0"/>
              <a:t>groupIndex</a:t>
            </a:r>
            <a:r>
              <a:rPr lang="en-US" altLang="ko-KR" sz="1100" dirty="0" smtClean="0"/>
              <a:t> = </a:t>
            </a:r>
            <a:r>
              <a:rPr lang="en-US" altLang="ko-KR" sz="1100" dirty="0" err="1"/>
              <a:t>int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GroupIndex</a:t>
            </a:r>
            <a:r>
              <a:rPr lang="en-US" altLang="ko-KR" sz="1100" dirty="0" smtClean="0"/>
              <a:t>']) </a:t>
            </a:r>
            <a:r>
              <a:rPr lang="ko-KR" altLang="en-US" sz="1100" dirty="0" smtClean="0"/>
              <a:t>의미 </a:t>
            </a:r>
            <a:r>
              <a:rPr lang="ko-KR" altLang="en-US" sz="1100" dirty="0" err="1" smtClean="0"/>
              <a:t>없어보임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grids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'Grids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매한가지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err="1" smtClean="0"/>
              <a:t>fabricImage</a:t>
            </a:r>
            <a:r>
              <a:rPr lang="en-US" altLang="ko-KR" sz="1100" dirty="0" smtClean="0"/>
              <a:t>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FabricImage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원단이미지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err="1" smtClean="0"/>
              <a:t>fabricThumb</a:t>
            </a:r>
            <a:r>
              <a:rPr lang="en-US" altLang="ko-KR" sz="1100" dirty="0" smtClean="0"/>
              <a:t>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FabricThumb</a:t>
            </a:r>
            <a:r>
              <a:rPr lang="en-US" altLang="ko-KR" sz="1100" dirty="0" smtClean="0"/>
              <a:t>'] </a:t>
            </a:r>
            <a:r>
              <a:rPr lang="ko-KR" altLang="en-US" sz="1100" dirty="0" err="1" smtClean="0"/>
              <a:t>섬내일</a:t>
            </a:r>
            <a:r>
              <a:rPr lang="ko-KR" altLang="en-US" sz="1100" dirty="0" smtClean="0"/>
              <a:t> 이미지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작게</a:t>
            </a:r>
            <a:r>
              <a:rPr lang="en-US" altLang="ko-KR" sz="1100" dirty="0" smtClean="0"/>
              <a:t>)</a:t>
            </a:r>
            <a:br>
              <a:rPr lang="en-US" altLang="ko-KR" sz="1100" dirty="0" smtClean="0"/>
            </a:br>
            <a:r>
              <a:rPr lang="en-US" altLang="ko-KR" sz="1100" dirty="0" err="1" smtClean="0"/>
              <a:t>fabricMask</a:t>
            </a:r>
            <a:r>
              <a:rPr lang="en-US" altLang="ko-KR" sz="1100" dirty="0" smtClean="0"/>
              <a:t> = </a:t>
            </a:r>
            <a:r>
              <a:rPr lang="en-US" altLang="ko-KR" sz="1100" dirty="0" err="1" smtClean="0"/>
              <a:t>request.FILES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</a:t>
            </a:r>
            <a:r>
              <a:rPr lang="en-US" altLang="ko-KR" sz="1100" dirty="0" err="1"/>
              <a:t>FabricMask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보라색 변경되는 부분 이미지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dpi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'DPI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실제로 </a:t>
            </a:r>
            <a:r>
              <a:rPr lang="ko-KR" altLang="en-US" sz="1100" dirty="0" err="1" smtClean="0"/>
              <a:t>사용안됨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width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'Width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실제로 </a:t>
            </a:r>
            <a:r>
              <a:rPr lang="ko-KR" altLang="en-US" sz="1100" dirty="0" err="1" smtClean="0"/>
              <a:t>사용안됨</a:t>
            </a:r>
            <a:r>
              <a:rPr lang="en-US" altLang="ko-KR" sz="1100" dirty="0" smtClean="0"/>
              <a:t/>
            </a:r>
            <a:br>
              <a:rPr lang="en-US" altLang="ko-KR" sz="1100" dirty="0" smtClean="0"/>
            </a:br>
            <a:r>
              <a:rPr lang="en-US" altLang="ko-KR" sz="1100" dirty="0" smtClean="0"/>
              <a:t>height = </a:t>
            </a:r>
            <a:r>
              <a:rPr lang="en-US" altLang="ko-KR" sz="1100" dirty="0" err="1" smtClean="0"/>
              <a:t>request.POST</a:t>
            </a:r>
            <a:r>
              <a:rPr lang="en-US" altLang="ko-KR" sz="1100" dirty="0" smtClean="0"/>
              <a:t>[</a:t>
            </a:r>
            <a:r>
              <a:rPr lang="en-US" altLang="ko-KR" sz="1100" dirty="0"/>
              <a:t>'Height</a:t>
            </a:r>
            <a:r>
              <a:rPr lang="en-US" altLang="ko-KR" sz="1100" dirty="0" smtClean="0"/>
              <a:t>'] </a:t>
            </a:r>
            <a:r>
              <a:rPr lang="ko-KR" altLang="en-US" sz="1100" dirty="0" smtClean="0"/>
              <a:t>실제로 </a:t>
            </a:r>
            <a:r>
              <a:rPr lang="ko-KR" altLang="en-US" sz="1100" dirty="0" err="1" smtClean="0"/>
              <a:t>사용안됨</a:t>
            </a:r>
            <a:endParaRPr lang="ko-KR" altLang="en-US" sz="1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3160373" cy="338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63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73</Words>
  <Application>Microsoft Office PowerPoint</Application>
  <PresentationFormat>화면 슬라이드 쇼(4:3)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youngwoo</dc:creator>
  <cp:lastModifiedBy>youngwoo</cp:lastModifiedBy>
  <cp:revision>10</cp:revision>
  <dcterms:created xsi:type="dcterms:W3CDTF">2020-08-11T06:49:41Z</dcterms:created>
  <dcterms:modified xsi:type="dcterms:W3CDTF">2020-08-11T07:55:32Z</dcterms:modified>
</cp:coreProperties>
</file>